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30"/>
  </p:notesMasterIdLst>
  <p:sldIdLst>
    <p:sldId id="263" r:id="rId2"/>
    <p:sldId id="288" r:id="rId3"/>
    <p:sldId id="262" r:id="rId4"/>
    <p:sldId id="268" r:id="rId5"/>
    <p:sldId id="269" r:id="rId6"/>
    <p:sldId id="283" r:id="rId7"/>
    <p:sldId id="284" r:id="rId8"/>
    <p:sldId id="285" r:id="rId9"/>
    <p:sldId id="286" r:id="rId10"/>
    <p:sldId id="281" r:id="rId11"/>
    <p:sldId id="272" r:id="rId12"/>
    <p:sldId id="261" r:id="rId13"/>
    <p:sldId id="257" r:id="rId14"/>
    <p:sldId id="278" r:id="rId15"/>
    <p:sldId id="258" r:id="rId16"/>
    <p:sldId id="289" r:id="rId17"/>
    <p:sldId id="259" r:id="rId18"/>
    <p:sldId id="276" r:id="rId19"/>
    <p:sldId id="266" r:id="rId20"/>
    <p:sldId id="273" r:id="rId21"/>
    <p:sldId id="274" r:id="rId22"/>
    <p:sldId id="264" r:id="rId23"/>
    <p:sldId id="279" r:id="rId24"/>
    <p:sldId id="287" r:id="rId25"/>
    <p:sldId id="265" r:id="rId26"/>
    <p:sldId id="271" r:id="rId27"/>
    <p:sldId id="282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C0C0C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55" autoAdjust="0"/>
  </p:normalViewPr>
  <p:slideViewPr>
    <p:cSldViewPr snapToGrid="0">
      <p:cViewPr varScale="1">
        <p:scale>
          <a:sx n="61" d="100"/>
          <a:sy n="61" d="100"/>
        </p:scale>
        <p:origin x="14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er Schiissler" userId="4a9bd6624061a4ca" providerId="LiveId" clId="{218BF3A3-46C5-424F-BC7B-865F42414AED}"/>
    <pc:docChg chg="undo custSel addSld delSld modSld sldOrd">
      <pc:chgData name="Conner Schiissler" userId="4a9bd6624061a4ca" providerId="LiveId" clId="{218BF3A3-46C5-424F-BC7B-865F42414AED}" dt="2025-08-26T01:03:42.599" v="8829"/>
      <pc:docMkLst>
        <pc:docMk/>
      </pc:docMkLst>
      <pc:sldChg chg="addSp delSp modSp new add del mod modMedia modClrScheme addAnim delAnim chgLayout">
        <pc:chgData name="Conner Schiissler" userId="4a9bd6624061a4ca" providerId="LiveId" clId="{218BF3A3-46C5-424F-BC7B-865F42414AED}" dt="2025-07-15T23:07:41.848" v="696" actId="2696"/>
        <pc:sldMkLst>
          <pc:docMk/>
          <pc:sldMk cId="1093342734" sldId="256"/>
        </pc:sldMkLst>
      </pc:sldChg>
      <pc:sldChg chg="new del">
        <pc:chgData name="Conner Schiissler" userId="4a9bd6624061a4ca" providerId="LiveId" clId="{218BF3A3-46C5-424F-BC7B-865F42414AED}" dt="2025-07-15T01:11:11.236" v="11" actId="2696"/>
        <pc:sldMkLst>
          <pc:docMk/>
          <pc:sldMk cId="1178757770" sldId="256"/>
        </pc:sldMkLst>
      </pc:sldChg>
      <pc:sldChg chg="add del">
        <pc:chgData name="Conner Schiissler" userId="4a9bd6624061a4ca" providerId="LiveId" clId="{218BF3A3-46C5-424F-BC7B-865F42414AED}" dt="2025-07-15T23:07:53.001" v="699" actId="2696"/>
        <pc:sldMkLst>
          <pc:docMk/>
          <pc:sldMk cId="3346653709" sldId="256"/>
        </pc:sldMkLst>
      </pc:sldChg>
      <pc:sldChg chg="modSp new del mod">
        <pc:chgData name="Conner Schiissler" userId="4a9bd6624061a4ca" providerId="LiveId" clId="{218BF3A3-46C5-424F-BC7B-865F42414AED}" dt="2025-07-15T01:10:51.070" v="10" actId="2696"/>
        <pc:sldMkLst>
          <pc:docMk/>
          <pc:sldMk cId="1027655827" sldId="257"/>
        </pc:sldMkLst>
      </pc:sldChg>
      <pc:sldChg chg="addSp delSp modSp new mod delAnim modAnim modShow">
        <pc:chgData name="Conner Schiissler" userId="4a9bd6624061a4ca" providerId="LiveId" clId="{218BF3A3-46C5-424F-BC7B-865F42414AED}" dt="2025-08-20T22:26:58.361" v="8298" actId="729"/>
        <pc:sldMkLst>
          <pc:docMk/>
          <pc:sldMk cId="1541509225" sldId="257"/>
        </pc:sldMkLst>
      </pc:sldChg>
      <pc:sldChg chg="new del">
        <pc:chgData name="Conner Schiissler" userId="4a9bd6624061a4ca" providerId="LiveId" clId="{218BF3A3-46C5-424F-BC7B-865F42414AED}" dt="2025-07-15T01:10:36.882" v="2" actId="2696"/>
        <pc:sldMkLst>
          <pc:docMk/>
          <pc:sldMk cId="3541089871" sldId="257"/>
        </pc:sldMkLst>
      </pc:sldChg>
      <pc:sldChg chg="addSp delSp modSp new mod delAnim modAnim">
        <pc:chgData name="Conner Schiissler" userId="4a9bd6624061a4ca" providerId="LiveId" clId="{218BF3A3-46C5-424F-BC7B-865F42414AED}" dt="2025-08-25T23:09:43.699" v="8731"/>
        <pc:sldMkLst>
          <pc:docMk/>
          <pc:sldMk cId="1938681935" sldId="258"/>
        </pc:sldMkLst>
        <pc:spChg chg="add mod">
          <ac:chgData name="Conner Schiissler" userId="4a9bd6624061a4ca" providerId="LiveId" clId="{218BF3A3-46C5-424F-BC7B-865F42414AED}" dt="2025-08-25T23:05:42.631" v="8677" actId="14100"/>
          <ac:spMkLst>
            <pc:docMk/>
            <pc:sldMk cId="1938681935" sldId="258"/>
            <ac:spMk id="2" creationId="{43306F01-7B0A-77F8-FBD3-44E74EBCDDC0}"/>
          </ac:spMkLst>
        </pc:spChg>
        <pc:spChg chg="add mod">
          <ac:chgData name="Conner Schiissler" userId="4a9bd6624061a4ca" providerId="LiveId" clId="{218BF3A3-46C5-424F-BC7B-865F42414AED}" dt="2025-08-25T23:08:13.500" v="8714" actId="1076"/>
          <ac:spMkLst>
            <pc:docMk/>
            <pc:sldMk cId="1938681935" sldId="258"/>
            <ac:spMk id="14" creationId="{B3A58B75-032A-17A9-3A6F-176EB19305A1}"/>
          </ac:spMkLst>
        </pc:spChg>
        <pc:spChg chg="add mod">
          <ac:chgData name="Conner Schiissler" userId="4a9bd6624061a4ca" providerId="LiveId" clId="{218BF3A3-46C5-424F-BC7B-865F42414AED}" dt="2025-08-25T23:08:10.588" v="8713" actId="1076"/>
          <ac:spMkLst>
            <pc:docMk/>
            <pc:sldMk cId="1938681935" sldId="258"/>
            <ac:spMk id="19" creationId="{1408472B-82B8-6BEA-739F-CD8A57FA3603}"/>
          </ac:spMkLst>
        </pc:spChg>
        <pc:spChg chg="add mod">
          <ac:chgData name="Conner Schiissler" userId="4a9bd6624061a4ca" providerId="LiveId" clId="{218BF3A3-46C5-424F-BC7B-865F42414AED}" dt="2025-08-25T23:06:17.013" v="8684" actId="1076"/>
          <ac:spMkLst>
            <pc:docMk/>
            <pc:sldMk cId="1938681935" sldId="258"/>
            <ac:spMk id="22" creationId="{3BEDE2B9-0708-3599-9B7F-38787C3E405F}"/>
          </ac:spMkLst>
        </pc:spChg>
        <pc:spChg chg="add mod">
          <ac:chgData name="Conner Schiissler" userId="4a9bd6624061a4ca" providerId="LiveId" clId="{218BF3A3-46C5-424F-BC7B-865F42414AED}" dt="2025-08-25T23:06:04.905" v="8681" actId="1076"/>
          <ac:spMkLst>
            <pc:docMk/>
            <pc:sldMk cId="1938681935" sldId="258"/>
            <ac:spMk id="27" creationId="{CCA41963-9F84-A83B-4CC0-740F6B6B6E9C}"/>
          </ac:spMkLst>
        </pc:spChg>
        <pc:spChg chg="add mod">
          <ac:chgData name="Conner Schiissler" userId="4a9bd6624061a4ca" providerId="LiveId" clId="{218BF3A3-46C5-424F-BC7B-865F42414AED}" dt="2025-08-25T23:06:04.905" v="8681" actId="1076"/>
          <ac:spMkLst>
            <pc:docMk/>
            <pc:sldMk cId="1938681935" sldId="258"/>
            <ac:spMk id="28" creationId="{184735BB-43A5-62A2-F6F4-25E8C5F4DB33}"/>
          </ac:spMkLst>
        </pc:spChg>
        <pc:spChg chg="add mod">
          <ac:chgData name="Conner Schiissler" userId="4a9bd6624061a4ca" providerId="LiveId" clId="{218BF3A3-46C5-424F-BC7B-865F42414AED}" dt="2025-08-25T23:05:48.888" v="8679" actId="1076"/>
          <ac:spMkLst>
            <pc:docMk/>
            <pc:sldMk cId="1938681935" sldId="258"/>
            <ac:spMk id="29" creationId="{F0FB2429-3D3B-A811-C7D6-BAE015F81F9C}"/>
          </ac:spMkLst>
        </pc:spChg>
        <pc:picChg chg="add mod">
          <ac:chgData name="Conner Schiissler" userId="4a9bd6624061a4ca" providerId="LiveId" clId="{218BF3A3-46C5-424F-BC7B-865F42414AED}" dt="2025-08-25T23:05:53.436" v="8680" actId="1076"/>
          <ac:picMkLst>
            <pc:docMk/>
            <pc:sldMk cId="1938681935" sldId="258"/>
            <ac:picMk id="7" creationId="{E30B69BF-B317-8B0A-0447-9DC15B5D3DCF}"/>
          </ac:picMkLst>
        </pc:picChg>
        <pc:picChg chg="add mod">
          <ac:chgData name="Conner Schiissler" userId="4a9bd6624061a4ca" providerId="LiveId" clId="{218BF3A3-46C5-424F-BC7B-865F42414AED}" dt="2025-08-25T23:06:04.905" v="8681" actId="1076"/>
          <ac:picMkLst>
            <pc:docMk/>
            <pc:sldMk cId="1938681935" sldId="258"/>
            <ac:picMk id="10" creationId="{643C530E-74E7-2F1B-D1AF-44AC18E14E55}"/>
          </ac:picMkLst>
        </pc:picChg>
        <pc:picChg chg="add mod">
          <ac:chgData name="Conner Schiissler" userId="4a9bd6624061a4ca" providerId="LiveId" clId="{218BF3A3-46C5-424F-BC7B-865F42414AED}" dt="2025-08-25T23:06:04.905" v="8681" actId="1076"/>
          <ac:picMkLst>
            <pc:docMk/>
            <pc:sldMk cId="1938681935" sldId="258"/>
            <ac:picMk id="2050" creationId="{46C47434-11AA-28D0-F14F-317498ABD3C8}"/>
          </ac:picMkLst>
        </pc:picChg>
        <pc:cxnChg chg="add mod">
          <ac:chgData name="Conner Schiissler" userId="4a9bd6624061a4ca" providerId="LiveId" clId="{218BF3A3-46C5-424F-BC7B-865F42414AED}" dt="2025-08-25T23:06:04.905" v="8681" actId="1076"/>
          <ac:cxnSpMkLst>
            <pc:docMk/>
            <pc:sldMk cId="1938681935" sldId="258"/>
            <ac:cxnSpMk id="15" creationId="{06CF0CEE-CB98-8EA6-70FE-226E054E5EC5}"/>
          </ac:cxnSpMkLst>
        </pc:cxnChg>
        <pc:cxnChg chg="add mod">
          <ac:chgData name="Conner Schiissler" userId="4a9bd6624061a4ca" providerId="LiveId" clId="{218BF3A3-46C5-424F-BC7B-865F42414AED}" dt="2025-08-25T23:06:14.292" v="8683" actId="1076"/>
          <ac:cxnSpMkLst>
            <pc:docMk/>
            <pc:sldMk cId="1938681935" sldId="258"/>
            <ac:cxnSpMk id="18" creationId="{70D0A1B0-ED13-9808-8621-A2D9590CBB3A}"/>
          </ac:cxnSpMkLst>
        </pc:cxnChg>
        <pc:cxnChg chg="add mod">
          <ac:chgData name="Conner Schiissler" userId="4a9bd6624061a4ca" providerId="LiveId" clId="{218BF3A3-46C5-424F-BC7B-865F42414AED}" dt="2025-08-25T23:08:30.055" v="8716" actId="208"/>
          <ac:cxnSpMkLst>
            <pc:docMk/>
            <pc:sldMk cId="1938681935" sldId="258"/>
            <ac:cxnSpMk id="24" creationId="{5840B622-92F9-0442-8630-546C43DBC52A}"/>
          </ac:cxnSpMkLst>
        </pc:cxnChg>
        <pc:cxnChg chg="add mod">
          <ac:chgData name="Conner Schiissler" userId="4a9bd6624061a4ca" providerId="LiveId" clId="{218BF3A3-46C5-424F-BC7B-865F42414AED}" dt="2025-08-25T23:06:10.156" v="8682" actId="14100"/>
          <ac:cxnSpMkLst>
            <pc:docMk/>
            <pc:sldMk cId="1938681935" sldId="258"/>
            <ac:cxnSpMk id="34" creationId="{4A669A74-9F63-422C-91F9-F278B5D20671}"/>
          </ac:cxnSpMkLst>
        </pc:cxnChg>
      </pc:sldChg>
      <pc:sldChg chg="addSp delSp modSp new mod setBg addAnim delAnim">
        <pc:chgData name="Conner Schiissler" userId="4a9bd6624061a4ca" providerId="LiveId" clId="{218BF3A3-46C5-424F-BC7B-865F42414AED}" dt="2025-08-05T22:18:18.708" v="1689" actId="26606"/>
        <pc:sldMkLst>
          <pc:docMk/>
          <pc:sldMk cId="3655740353" sldId="259"/>
        </pc:sldMkLst>
      </pc:sldChg>
      <pc:sldChg chg="add del">
        <pc:chgData name="Conner Schiissler" userId="4a9bd6624061a4ca" providerId="LiveId" clId="{218BF3A3-46C5-424F-BC7B-865F42414AED}" dt="2025-07-15T01:28:10.931" v="361" actId="2696"/>
        <pc:sldMkLst>
          <pc:docMk/>
          <pc:sldMk cId="630728456" sldId="260"/>
        </pc:sldMkLst>
      </pc:sldChg>
      <pc:sldChg chg="delSp add del setBg delDesignElem">
        <pc:chgData name="Conner Schiissler" userId="4a9bd6624061a4ca" providerId="LiveId" clId="{218BF3A3-46C5-424F-BC7B-865F42414AED}" dt="2025-08-05T22:44:11.906" v="2170" actId="2696"/>
        <pc:sldMkLst>
          <pc:docMk/>
          <pc:sldMk cId="1225607976" sldId="260"/>
        </pc:sldMkLst>
      </pc:sldChg>
      <pc:sldChg chg="addSp modSp new del mod ord setBg addAnim">
        <pc:chgData name="Conner Schiissler" userId="4a9bd6624061a4ca" providerId="LiveId" clId="{218BF3A3-46C5-424F-BC7B-865F42414AED}" dt="2025-08-05T22:44:03.581" v="2166" actId="2696"/>
        <pc:sldMkLst>
          <pc:docMk/>
          <pc:sldMk cId="2248470399" sldId="260"/>
        </pc:sldMkLst>
      </pc:sldChg>
      <pc:sldChg chg="addSp delSp modSp add mod setBg modAnim modShow">
        <pc:chgData name="Conner Schiissler" userId="4a9bd6624061a4ca" providerId="LiveId" clId="{218BF3A3-46C5-424F-BC7B-865F42414AED}" dt="2025-08-11T23:00:09.927" v="4424" actId="729"/>
        <pc:sldMkLst>
          <pc:docMk/>
          <pc:sldMk cId="1837351326" sldId="261"/>
        </pc:sldMkLst>
      </pc:sldChg>
      <pc:sldChg chg="modSp add del mod">
        <pc:chgData name="Conner Schiissler" userId="4a9bd6624061a4ca" providerId="LiveId" clId="{218BF3A3-46C5-424F-BC7B-865F42414AED}" dt="2025-07-15T22:57:51.694" v="508" actId="2696"/>
        <pc:sldMkLst>
          <pc:docMk/>
          <pc:sldMk cId="185897463" sldId="262"/>
        </pc:sldMkLst>
      </pc:sldChg>
      <pc:sldChg chg="addSp delSp modSp new mod ord setBg">
        <pc:chgData name="Conner Schiissler" userId="4a9bd6624061a4ca" providerId="LiveId" clId="{218BF3A3-46C5-424F-BC7B-865F42414AED}" dt="2025-08-08T16:15:38.426" v="3440" actId="20577"/>
        <pc:sldMkLst>
          <pc:docMk/>
          <pc:sldMk cId="2445988691" sldId="262"/>
        </pc:sldMkLst>
      </pc:sldChg>
      <pc:sldChg chg="modSp new del mod">
        <pc:chgData name="Conner Schiissler" userId="4a9bd6624061a4ca" providerId="LiveId" clId="{218BF3A3-46C5-424F-BC7B-865F42414AED}" dt="2025-07-15T23:02:01.815" v="676" actId="2696"/>
        <pc:sldMkLst>
          <pc:docMk/>
          <pc:sldMk cId="922095140" sldId="263"/>
        </pc:sldMkLst>
      </pc:sldChg>
      <pc:sldChg chg="addSp delSp modSp new mod ord setBg addAnim delAnim delDesignElem">
        <pc:chgData name="Conner Schiissler" userId="4a9bd6624061a4ca" providerId="LiveId" clId="{218BF3A3-46C5-424F-BC7B-865F42414AED}" dt="2025-07-15T23:17:32.982" v="785" actId="26606"/>
        <pc:sldMkLst>
          <pc:docMk/>
          <pc:sldMk cId="4251644056" sldId="263"/>
        </pc:sldMkLst>
      </pc:sldChg>
      <pc:sldChg chg="addSp delSp modSp new mod setBg modAnim">
        <pc:chgData name="Conner Schiissler" userId="4a9bd6624061a4ca" providerId="LiveId" clId="{218BF3A3-46C5-424F-BC7B-865F42414AED}" dt="2025-08-11T21:50:59.794" v="4205"/>
        <pc:sldMkLst>
          <pc:docMk/>
          <pc:sldMk cId="405894155" sldId="264"/>
        </pc:sldMkLst>
      </pc:sldChg>
      <pc:sldChg chg="addSp delSp modSp new mod setBg">
        <pc:chgData name="Conner Schiissler" userId="4a9bd6624061a4ca" providerId="LiveId" clId="{218BF3A3-46C5-424F-BC7B-865F42414AED}" dt="2025-08-05T22:18:30.452" v="1690" actId="26606"/>
        <pc:sldMkLst>
          <pc:docMk/>
          <pc:sldMk cId="661347754" sldId="265"/>
        </pc:sldMkLst>
      </pc:sldChg>
      <pc:sldChg chg="addSp delSp modSp add mod ord setBg addAnim delAnim">
        <pc:chgData name="Conner Schiissler" userId="4a9bd6624061a4ca" providerId="LiveId" clId="{218BF3A3-46C5-424F-BC7B-865F42414AED}" dt="2025-08-06T00:18:15.569" v="2699" actId="26606"/>
        <pc:sldMkLst>
          <pc:docMk/>
          <pc:sldMk cId="3136703433" sldId="266"/>
        </pc:sldMkLst>
      </pc:sldChg>
      <pc:sldChg chg="delSp add del setBg delDesignElem">
        <pc:chgData name="Conner Schiissler" userId="4a9bd6624061a4ca" providerId="LiveId" clId="{218BF3A3-46C5-424F-BC7B-865F42414AED}" dt="2025-08-05T22:15:28.783" v="1643" actId="2696"/>
        <pc:sldMkLst>
          <pc:docMk/>
          <pc:sldMk cId="46630288" sldId="267"/>
        </pc:sldMkLst>
      </pc:sldChg>
      <pc:sldChg chg="addSp delSp modSp new del mod setBg">
        <pc:chgData name="Conner Schiissler" userId="4a9bd6624061a4ca" providerId="LiveId" clId="{218BF3A3-46C5-424F-BC7B-865F42414AED}" dt="2025-08-05T22:15:20.005" v="1640" actId="2696"/>
        <pc:sldMkLst>
          <pc:docMk/>
          <pc:sldMk cId="2930945333" sldId="267"/>
        </pc:sldMkLst>
      </pc:sldChg>
      <pc:sldChg chg="addSp modSp new mod setBg">
        <pc:chgData name="Conner Schiissler" userId="4a9bd6624061a4ca" providerId="LiveId" clId="{218BF3A3-46C5-424F-BC7B-865F42414AED}" dt="2025-08-05T22:46:40.799" v="2175" actId="20577"/>
        <pc:sldMkLst>
          <pc:docMk/>
          <pc:sldMk cId="2857005578" sldId="268"/>
        </pc:sldMkLst>
      </pc:sldChg>
      <pc:sldChg chg="addSp modSp new mod ord setBg addAnim">
        <pc:chgData name="Conner Schiissler" userId="4a9bd6624061a4ca" providerId="LiveId" clId="{218BF3A3-46C5-424F-BC7B-865F42414AED}" dt="2025-08-19T23:22:49.212" v="8258" actId="20577"/>
        <pc:sldMkLst>
          <pc:docMk/>
          <pc:sldMk cId="746647841" sldId="269"/>
        </pc:sldMkLst>
      </pc:sldChg>
      <pc:sldChg chg="add del">
        <pc:chgData name="Conner Schiissler" userId="4a9bd6624061a4ca" providerId="LiveId" clId="{218BF3A3-46C5-424F-BC7B-865F42414AED}" dt="2025-08-05T22:24:37.564" v="1694" actId="2696"/>
        <pc:sldMkLst>
          <pc:docMk/>
          <pc:sldMk cId="1243833271" sldId="270"/>
        </pc:sldMkLst>
      </pc:sldChg>
      <pc:sldChg chg="addSp delSp modSp new del mod setBg delAnim modAnim">
        <pc:chgData name="Conner Schiissler" userId="4a9bd6624061a4ca" providerId="LiveId" clId="{218BF3A3-46C5-424F-BC7B-865F42414AED}" dt="2025-08-05T22:52:37.909" v="2201" actId="2696"/>
        <pc:sldMkLst>
          <pc:docMk/>
          <pc:sldMk cId="2994083605" sldId="270"/>
        </pc:sldMkLst>
      </pc:sldChg>
      <pc:sldChg chg="addSp modSp new mod setBg modAnim">
        <pc:chgData name="Conner Schiissler" userId="4a9bd6624061a4ca" providerId="LiveId" clId="{218BF3A3-46C5-424F-BC7B-865F42414AED}" dt="2025-08-19T22:10:07.906" v="7101" actId="20577"/>
        <pc:sldMkLst>
          <pc:docMk/>
          <pc:sldMk cId="176289416" sldId="271"/>
        </pc:sldMkLst>
      </pc:sldChg>
      <pc:sldChg chg="new del">
        <pc:chgData name="Conner Schiissler" userId="4a9bd6624061a4ca" providerId="LiveId" clId="{218BF3A3-46C5-424F-BC7B-865F42414AED}" dt="2025-08-05T22:52:07.071" v="2188" actId="2696"/>
        <pc:sldMkLst>
          <pc:docMk/>
          <pc:sldMk cId="395851015" sldId="272"/>
        </pc:sldMkLst>
      </pc:sldChg>
      <pc:sldChg chg="addSp delSp modSp new mod ord setBg addAnim delAnim modAnim">
        <pc:chgData name="Conner Schiissler" userId="4a9bd6624061a4ca" providerId="LiveId" clId="{218BF3A3-46C5-424F-BC7B-865F42414AED}" dt="2025-08-19T22:21:34.821" v="7235"/>
        <pc:sldMkLst>
          <pc:docMk/>
          <pc:sldMk cId="1691712173" sldId="272"/>
        </pc:sldMkLst>
      </pc:sldChg>
      <pc:sldChg chg="new del">
        <pc:chgData name="Conner Schiissler" userId="4a9bd6624061a4ca" providerId="LiveId" clId="{218BF3A3-46C5-424F-BC7B-865F42414AED}" dt="2025-08-05T22:52:12.007" v="2191" actId="2696"/>
        <pc:sldMkLst>
          <pc:docMk/>
          <pc:sldMk cId="2932226876" sldId="272"/>
        </pc:sldMkLst>
      </pc:sldChg>
      <pc:sldChg chg="addSp delSp modSp new mod delAnim modAnim">
        <pc:chgData name="Conner Schiissler" userId="4a9bd6624061a4ca" providerId="LiveId" clId="{218BF3A3-46C5-424F-BC7B-865F42414AED}" dt="2025-08-26T00:48:14.028" v="8737"/>
        <pc:sldMkLst>
          <pc:docMk/>
          <pc:sldMk cId="1200721862" sldId="273"/>
        </pc:sldMkLst>
        <pc:picChg chg="add mod">
          <ac:chgData name="Conner Schiissler" userId="4a9bd6624061a4ca" providerId="LiveId" clId="{218BF3A3-46C5-424F-BC7B-865F42414AED}" dt="2025-08-26T00:48:07.403" v="8736" actId="1076"/>
          <ac:picMkLst>
            <pc:docMk/>
            <pc:sldMk cId="1200721862" sldId="273"/>
            <ac:picMk id="8" creationId="{4E764F0A-C532-987C-4260-D990B6013D7A}"/>
          </ac:picMkLst>
        </pc:picChg>
      </pc:sldChg>
      <pc:sldChg chg="add del">
        <pc:chgData name="Conner Schiissler" userId="4a9bd6624061a4ca" providerId="LiveId" clId="{218BF3A3-46C5-424F-BC7B-865F42414AED}" dt="2025-08-05T22:52:13.645" v="2192" actId="2696"/>
        <pc:sldMkLst>
          <pc:docMk/>
          <pc:sldMk cId="3970478770" sldId="273"/>
        </pc:sldMkLst>
      </pc:sldChg>
      <pc:sldChg chg="delSp add del mod ord setBg delDesignElem">
        <pc:chgData name="Conner Schiissler" userId="4a9bd6624061a4ca" providerId="LiveId" clId="{218BF3A3-46C5-424F-BC7B-865F42414AED}" dt="2025-08-06T00:23:55.454" v="2886" actId="2696"/>
        <pc:sldMkLst>
          <pc:docMk/>
          <pc:sldMk cId="847217115" sldId="274"/>
        </pc:sldMkLst>
      </pc:sldChg>
      <pc:sldChg chg="addSp delSp modSp add mod">
        <pc:chgData name="Conner Schiissler" userId="4a9bd6624061a4ca" providerId="LiveId" clId="{218BF3A3-46C5-424F-BC7B-865F42414AED}" dt="2025-08-11T21:44:34.828" v="4196" actId="478"/>
        <pc:sldMkLst>
          <pc:docMk/>
          <pc:sldMk cId="4132718890" sldId="274"/>
        </pc:sldMkLst>
      </pc:sldChg>
      <pc:sldChg chg="addSp delSp modSp new mod">
        <pc:chgData name="Conner Schiissler" userId="4a9bd6624061a4ca" providerId="LiveId" clId="{218BF3A3-46C5-424F-BC7B-865F42414AED}" dt="2025-08-19T23:25:08.353" v="8260" actId="14100"/>
        <pc:sldMkLst>
          <pc:docMk/>
          <pc:sldMk cId="3902503283" sldId="275"/>
        </pc:sldMkLst>
      </pc:sldChg>
      <pc:sldChg chg="addSp delSp modSp new mod setBg modAnim">
        <pc:chgData name="Conner Schiissler" userId="4a9bd6624061a4ca" providerId="LiveId" clId="{218BF3A3-46C5-424F-BC7B-865F42414AED}" dt="2025-08-11T21:51:05.820" v="4206"/>
        <pc:sldMkLst>
          <pc:docMk/>
          <pc:sldMk cId="1612079490" sldId="276"/>
        </pc:sldMkLst>
      </pc:sldChg>
      <pc:sldChg chg="addSp modSp new del mod">
        <pc:chgData name="Conner Schiissler" userId="4a9bd6624061a4ca" providerId="LiveId" clId="{218BF3A3-46C5-424F-BC7B-865F42414AED}" dt="2025-08-08T16:43:25.645" v="3706" actId="2696"/>
        <pc:sldMkLst>
          <pc:docMk/>
          <pc:sldMk cId="1473731879" sldId="277"/>
        </pc:sldMkLst>
      </pc:sldChg>
      <pc:sldChg chg="delSp add del setBg delDesignElem">
        <pc:chgData name="Conner Schiissler" userId="4a9bd6624061a4ca" providerId="LiveId" clId="{218BF3A3-46C5-424F-BC7B-865F42414AED}" dt="2025-08-08T16:43:00.986" v="3700" actId="2696"/>
        <pc:sldMkLst>
          <pc:docMk/>
          <pc:sldMk cId="1437890204" sldId="278"/>
        </pc:sldMkLst>
      </pc:sldChg>
      <pc:sldChg chg="addSp delSp modSp add mod ord modAnim">
        <pc:chgData name="Conner Schiissler" userId="4a9bd6624061a4ca" providerId="LiveId" clId="{218BF3A3-46C5-424F-BC7B-865F42414AED}" dt="2025-08-18T21:31:16.503" v="6987" actId="33524"/>
        <pc:sldMkLst>
          <pc:docMk/>
          <pc:sldMk cId="4054557629" sldId="278"/>
        </pc:sldMkLst>
      </pc:sldChg>
      <pc:sldChg chg="addSp delSp modSp new mod modAnim">
        <pc:chgData name="Conner Schiissler" userId="4a9bd6624061a4ca" providerId="LiveId" clId="{218BF3A3-46C5-424F-BC7B-865F42414AED}" dt="2025-08-25T22:52:00.018" v="8664"/>
        <pc:sldMkLst>
          <pc:docMk/>
          <pc:sldMk cId="1302042167" sldId="279"/>
        </pc:sldMkLst>
      </pc:sldChg>
      <pc:sldChg chg="modSp new del mod">
        <pc:chgData name="Conner Schiissler" userId="4a9bd6624061a4ca" providerId="LiveId" clId="{218BF3A3-46C5-424F-BC7B-865F42414AED}" dt="2025-08-18T17:54:44.530" v="6700" actId="2696"/>
        <pc:sldMkLst>
          <pc:docMk/>
          <pc:sldMk cId="2711693221" sldId="280"/>
        </pc:sldMkLst>
      </pc:sldChg>
      <pc:sldChg chg="addSp delSp modSp new mod delAnim modAnim">
        <pc:chgData name="Conner Schiissler" userId="4a9bd6624061a4ca" providerId="LiveId" clId="{218BF3A3-46C5-424F-BC7B-865F42414AED}" dt="2025-08-26T01:03:42.599" v="8829"/>
        <pc:sldMkLst>
          <pc:docMk/>
          <pc:sldMk cId="2875634045" sldId="281"/>
        </pc:sldMkLst>
        <pc:spChg chg="add mod">
          <ac:chgData name="Conner Schiissler" userId="4a9bd6624061a4ca" providerId="LiveId" clId="{218BF3A3-46C5-424F-BC7B-865F42414AED}" dt="2025-08-26T00:58:52.947" v="8776" actId="207"/>
          <ac:spMkLst>
            <pc:docMk/>
            <pc:sldMk cId="2875634045" sldId="281"/>
            <ac:spMk id="3" creationId="{6BE9F10D-5B38-3DDA-AE45-55012EDB3C43}"/>
          </ac:spMkLst>
        </pc:spChg>
        <pc:spChg chg="add mod">
          <ac:chgData name="Conner Schiissler" userId="4a9bd6624061a4ca" providerId="LiveId" clId="{218BF3A3-46C5-424F-BC7B-865F42414AED}" dt="2025-08-26T00:55:46.389" v="8744" actId="1076"/>
          <ac:spMkLst>
            <pc:docMk/>
            <pc:sldMk cId="2875634045" sldId="281"/>
            <ac:spMk id="19" creationId="{9AAB5309-5614-D0AF-098F-701243CFE576}"/>
          </ac:spMkLst>
        </pc:spChg>
        <pc:spChg chg="add mod">
          <ac:chgData name="Conner Schiissler" userId="4a9bd6624061a4ca" providerId="LiveId" clId="{218BF3A3-46C5-424F-BC7B-865F42414AED}" dt="2025-08-26T00:59:50.047" v="8785" actId="207"/>
          <ac:spMkLst>
            <pc:docMk/>
            <pc:sldMk cId="2875634045" sldId="281"/>
            <ac:spMk id="22" creationId="{0E2405ED-9EAF-BE8E-8F45-37666C1FE0F0}"/>
          </ac:spMkLst>
        </pc:spChg>
        <pc:spChg chg="add mod">
          <ac:chgData name="Conner Schiissler" userId="4a9bd6624061a4ca" providerId="LiveId" clId="{218BF3A3-46C5-424F-BC7B-865F42414AED}" dt="2025-08-26T01:00:27.818" v="8795" actId="1076"/>
          <ac:spMkLst>
            <pc:docMk/>
            <pc:sldMk cId="2875634045" sldId="281"/>
            <ac:spMk id="36" creationId="{2A4AB97C-70EF-2A9A-2373-D727D643D001}"/>
          </ac:spMkLst>
        </pc:spChg>
        <pc:spChg chg="add mod">
          <ac:chgData name="Conner Schiissler" userId="4a9bd6624061a4ca" providerId="LiveId" clId="{218BF3A3-46C5-424F-BC7B-865F42414AED}" dt="2025-08-26T01:01:47.835" v="8807" actId="1076"/>
          <ac:spMkLst>
            <pc:docMk/>
            <pc:sldMk cId="2875634045" sldId="281"/>
            <ac:spMk id="41" creationId="{2EC5180D-0A59-D5B2-16E2-DA7112E2C761}"/>
          </ac:spMkLst>
        </pc:spChg>
        <pc:spChg chg="add mod">
          <ac:chgData name="Conner Schiissler" userId="4a9bd6624061a4ca" providerId="LiveId" clId="{218BF3A3-46C5-424F-BC7B-865F42414AED}" dt="2025-08-25T23:01:22.840" v="8668" actId="14100"/>
          <ac:spMkLst>
            <pc:docMk/>
            <pc:sldMk cId="2875634045" sldId="281"/>
            <ac:spMk id="49" creationId="{3CB8FF9A-F53D-74A5-7DAA-DC0C5A079193}"/>
          </ac:spMkLst>
        </pc:spChg>
        <pc:spChg chg="add mod">
          <ac:chgData name="Conner Schiissler" userId="4a9bd6624061a4ca" providerId="LiveId" clId="{218BF3A3-46C5-424F-BC7B-865F42414AED}" dt="2025-08-26T00:58:29.536" v="8773" actId="14100"/>
          <ac:spMkLst>
            <pc:docMk/>
            <pc:sldMk cId="2875634045" sldId="281"/>
            <ac:spMk id="85" creationId="{4779EE18-2BBA-E2E3-00A0-A32EFF68D81F}"/>
          </ac:spMkLst>
        </pc:spChg>
        <pc:picChg chg="add mod">
          <ac:chgData name="Conner Schiissler" userId="4a9bd6624061a4ca" providerId="LiveId" clId="{218BF3A3-46C5-424F-BC7B-865F42414AED}" dt="2025-08-26T00:55:43.623" v="8743" actId="1076"/>
          <ac:picMkLst>
            <pc:docMk/>
            <pc:sldMk cId="2875634045" sldId="281"/>
            <ac:picMk id="23" creationId="{72C8F06B-9DFC-7C03-5065-E23BFC276FB7}"/>
          </ac:picMkLst>
        </pc:picChg>
        <pc:cxnChg chg="add mod">
          <ac:chgData name="Conner Schiissler" userId="4a9bd6624061a4ca" providerId="LiveId" clId="{218BF3A3-46C5-424F-BC7B-865F42414AED}" dt="2025-08-26T00:59:05.588" v="8778" actId="208"/>
          <ac:cxnSpMkLst>
            <pc:docMk/>
            <pc:sldMk cId="2875634045" sldId="281"/>
            <ac:cxnSpMk id="11" creationId="{6781146B-A55B-2109-41B4-177E6B63C390}"/>
          </ac:cxnSpMkLst>
        </pc:cxnChg>
        <pc:cxnChg chg="add mod">
          <ac:chgData name="Conner Schiissler" userId="4a9bd6624061a4ca" providerId="LiveId" clId="{218BF3A3-46C5-424F-BC7B-865F42414AED}" dt="2025-08-26T00:59:45.270" v="8784" actId="208"/>
          <ac:cxnSpMkLst>
            <pc:docMk/>
            <pc:sldMk cId="2875634045" sldId="281"/>
            <ac:cxnSpMk id="34" creationId="{8FD09171-B8DC-BC10-6E65-4C4E77914E19}"/>
          </ac:cxnSpMkLst>
        </pc:cxnChg>
        <pc:cxnChg chg="add mod">
          <ac:chgData name="Conner Schiissler" userId="4a9bd6624061a4ca" providerId="LiveId" clId="{218BF3A3-46C5-424F-BC7B-865F42414AED}" dt="2025-08-26T01:01:06.318" v="8800" actId="208"/>
          <ac:cxnSpMkLst>
            <pc:docMk/>
            <pc:sldMk cId="2875634045" sldId="281"/>
            <ac:cxnSpMk id="40" creationId="{199D4804-2B14-4CAE-A894-C2250BF53266}"/>
          </ac:cxnSpMkLst>
        </pc:cxnChg>
        <pc:cxnChg chg="add mod">
          <ac:chgData name="Conner Schiissler" userId="4a9bd6624061a4ca" providerId="LiveId" clId="{218BF3A3-46C5-424F-BC7B-865F42414AED}" dt="2025-08-26T01:02:15.149" v="8810" actId="14100"/>
          <ac:cxnSpMkLst>
            <pc:docMk/>
            <pc:sldMk cId="2875634045" sldId="281"/>
            <ac:cxnSpMk id="43" creationId="{175CC1E1-6F0B-B8C6-8634-BF2C7F33FF96}"/>
          </ac:cxnSpMkLst>
        </pc:cxnChg>
      </pc:sldChg>
      <pc:sldChg chg="delSp add del setBg delDesignElem">
        <pc:chgData name="Conner Schiissler" userId="4a9bd6624061a4ca" providerId="LiveId" clId="{218BF3A3-46C5-424F-BC7B-865F42414AED}" dt="2025-08-18T17:54:34.122" v="6681" actId="2696"/>
        <pc:sldMkLst>
          <pc:docMk/>
          <pc:sldMk cId="2118891712" sldId="282"/>
        </pc:sldMkLst>
      </pc:sldChg>
      <pc:sldChg chg="addSp delSp modSp add del mod delAnim">
        <pc:chgData name="Conner Schiissler" userId="4a9bd6624061a4ca" providerId="LiveId" clId="{218BF3A3-46C5-424F-BC7B-865F42414AED}" dt="2025-08-18T17:57:37.156" v="6720" actId="2696"/>
        <pc:sldMkLst>
          <pc:docMk/>
          <pc:sldMk cId="2205375632" sldId="282"/>
        </pc:sldMkLst>
      </pc:sldChg>
      <pc:sldChg chg="addSp modSp new mod modAnim">
        <pc:chgData name="Conner Schiissler" userId="4a9bd6624061a4ca" providerId="LiveId" clId="{218BF3A3-46C5-424F-BC7B-865F42414AED}" dt="2025-08-19T22:20:03.454" v="7233"/>
        <pc:sldMkLst>
          <pc:docMk/>
          <pc:sldMk cId="3616842239" sldId="282"/>
        </pc:sldMkLst>
      </pc:sldChg>
      <pc:sldChg chg="addSp delSp modSp new mod modAnim">
        <pc:chgData name="Conner Schiissler" userId="4a9bd6624061a4ca" providerId="LiveId" clId="{218BF3A3-46C5-424F-BC7B-865F42414AED}" dt="2025-08-20T22:25:47.752" v="8282" actId="14100"/>
        <pc:sldMkLst>
          <pc:docMk/>
          <pc:sldMk cId="2596876331" sldId="283"/>
        </pc:sldMkLst>
      </pc:sldChg>
      <pc:sldChg chg="addSp delSp modSp add mod delAnim modAnim">
        <pc:chgData name="Conner Schiissler" userId="4a9bd6624061a4ca" providerId="LiveId" clId="{218BF3A3-46C5-424F-BC7B-865F42414AED}" dt="2025-08-20T22:26:21.162" v="8289" actId="1076"/>
        <pc:sldMkLst>
          <pc:docMk/>
          <pc:sldMk cId="1026632755" sldId="284"/>
        </pc:sldMkLst>
      </pc:sldChg>
      <pc:sldChg chg="addSp delSp modSp add mod ord modAnim modShow">
        <pc:chgData name="Conner Schiissler" userId="4a9bd6624061a4ca" providerId="LiveId" clId="{218BF3A3-46C5-424F-BC7B-865F42414AED}" dt="2025-08-20T22:46:49.441" v="8652" actId="729"/>
        <pc:sldMkLst>
          <pc:docMk/>
          <pc:sldMk cId="2686265723" sldId="285"/>
        </pc:sldMkLst>
      </pc:sldChg>
      <pc:sldChg chg="addSp delSp modSp add mod ord delAnim modAnim modShow">
        <pc:chgData name="Conner Schiissler" userId="4a9bd6624061a4ca" providerId="LiveId" clId="{218BF3A3-46C5-424F-BC7B-865F42414AED}" dt="2025-08-20T22:47:20.522" v="8656" actId="1076"/>
        <pc:sldMkLst>
          <pc:docMk/>
          <pc:sldMk cId="2744011776" sldId="286"/>
        </pc:sldMkLst>
      </pc:sldChg>
      <pc:sldMasterChg chg="addSldLayout delSldLayout">
        <pc:chgData name="Conner Schiissler" userId="4a9bd6624061a4ca" providerId="LiveId" clId="{218BF3A3-46C5-424F-BC7B-865F42414AED}" dt="2025-07-15T23:07:53.001" v="699" actId="2696"/>
        <pc:sldMasterMkLst>
          <pc:docMk/>
          <pc:sldMasterMk cId="3726851796" sldId="2147483712"/>
        </pc:sldMasterMkLst>
        <pc:sldLayoutChg chg="add del">
          <pc:chgData name="Conner Schiissler" userId="4a9bd6624061a4ca" providerId="LiveId" clId="{218BF3A3-46C5-424F-BC7B-865F42414AED}" dt="2025-07-15T23:07:41.848" v="696" actId="2696"/>
          <pc:sldLayoutMkLst>
            <pc:docMk/>
            <pc:sldMasterMk cId="3726851796" sldId="2147483712"/>
            <pc:sldLayoutMk cId="1286959146" sldId="2147483724"/>
          </pc:sldLayoutMkLst>
        </pc:sldLayoutChg>
        <pc:sldLayoutChg chg="del">
          <pc:chgData name="Conner Schiissler" userId="4a9bd6624061a4ca" providerId="LiveId" clId="{218BF3A3-46C5-424F-BC7B-865F42414AED}" dt="2025-07-15T23:07:53.001" v="699" actId="2696"/>
          <pc:sldLayoutMkLst>
            <pc:docMk/>
            <pc:sldMasterMk cId="3726851796" sldId="2147483712"/>
            <pc:sldLayoutMk cId="3853915835" sldId="2147483724"/>
          </pc:sldLayoutMkLst>
        </pc:sldLayoutChg>
      </pc:sldMasterChg>
    </pc:docChg>
  </pc:docChgLst>
  <pc:docChgLst>
    <pc:chgData name="Conner Schiissler" userId="4a9bd6624061a4ca" providerId="LiveId" clId="{3826D481-CDB4-484B-8C59-66071276F75C}"/>
    <pc:docChg chg="undo custSel addSld delSld modSld sldOrd">
      <pc:chgData name="Conner Schiissler" userId="4a9bd6624061a4ca" providerId="LiveId" clId="{3826D481-CDB4-484B-8C59-66071276F75C}" dt="2025-09-24T21:48:05.633" v="1852" actId="20577"/>
      <pc:docMkLst>
        <pc:docMk/>
      </pc:docMkLst>
      <pc:sldChg chg="modSp mod modAnim">
        <pc:chgData name="Conner Schiissler" userId="4a9bd6624061a4ca" providerId="LiveId" clId="{3826D481-CDB4-484B-8C59-66071276F75C}" dt="2025-09-12T18:51:23.004" v="730"/>
        <pc:sldMkLst>
          <pc:docMk/>
          <pc:sldMk cId="1938681935" sldId="258"/>
        </pc:sldMkLst>
        <pc:spChg chg="mod">
          <ac:chgData name="Conner Schiissler" userId="4a9bd6624061a4ca" providerId="LiveId" clId="{3826D481-CDB4-484B-8C59-66071276F75C}" dt="2025-09-09T23:18:12.682" v="89" actId="1076"/>
          <ac:spMkLst>
            <pc:docMk/>
            <pc:sldMk cId="1938681935" sldId="258"/>
            <ac:spMk id="28" creationId="{184735BB-43A5-62A2-F6F4-25E8C5F4DB33}"/>
          </ac:spMkLst>
        </pc:spChg>
      </pc:sldChg>
      <pc:sldChg chg="modSp modNotesTx">
        <pc:chgData name="Conner Schiissler" userId="4a9bd6624061a4ca" providerId="LiveId" clId="{3826D481-CDB4-484B-8C59-66071276F75C}" dt="2025-09-24T21:48:00.941" v="1851" actId="20577"/>
        <pc:sldMkLst>
          <pc:docMk/>
          <pc:sldMk cId="2445988691" sldId="262"/>
        </pc:sldMkLst>
        <pc:graphicFrameChg chg="mod">
          <ac:chgData name="Conner Schiissler" userId="4a9bd6624061a4ca" providerId="LiveId" clId="{3826D481-CDB4-484B-8C59-66071276F75C}" dt="2025-09-10T17:38:56.227" v="91" actId="20577"/>
          <ac:graphicFrameMkLst>
            <pc:docMk/>
            <pc:sldMk cId="2445988691" sldId="262"/>
            <ac:graphicFrameMk id="7" creationId="{FE930912-9E4D-A9CA-A581-DCC73FEECFD8}"/>
          </ac:graphicFrameMkLst>
        </pc:graphicFrameChg>
      </pc:sldChg>
      <pc:sldChg chg="modAnim modNotesTx">
        <pc:chgData name="Conner Schiissler" userId="4a9bd6624061a4ca" providerId="LiveId" clId="{3826D481-CDB4-484B-8C59-66071276F75C}" dt="2025-09-24T21:47:54.077" v="1849" actId="20577"/>
        <pc:sldMkLst>
          <pc:docMk/>
          <pc:sldMk cId="4251644056" sldId="263"/>
        </pc:sldMkLst>
      </pc:sldChg>
      <pc:sldChg chg="addSp modSp mod modAnim">
        <pc:chgData name="Conner Schiissler" userId="4a9bd6624061a4ca" providerId="LiveId" clId="{3826D481-CDB4-484B-8C59-66071276F75C}" dt="2025-09-12T18:56:10.511" v="732"/>
        <pc:sldMkLst>
          <pc:docMk/>
          <pc:sldMk cId="405894155" sldId="264"/>
        </pc:sldMkLst>
        <pc:graphicFrameChg chg="mod">
          <ac:chgData name="Conner Schiissler" userId="4a9bd6624061a4ca" providerId="LiveId" clId="{3826D481-CDB4-484B-8C59-66071276F75C}" dt="2025-09-10T18:07:15.466" v="157" actId="20577"/>
          <ac:graphicFrameMkLst>
            <pc:docMk/>
            <pc:sldMk cId="405894155" sldId="264"/>
            <ac:graphicFrameMk id="5" creationId="{70C5EBC8-17A2-9709-7512-631A075DF5F9}"/>
          </ac:graphicFrameMkLst>
        </pc:graphicFrameChg>
      </pc:sldChg>
      <pc:sldChg chg="modAnim">
        <pc:chgData name="Conner Schiissler" userId="4a9bd6624061a4ca" providerId="LiveId" clId="{3826D481-CDB4-484B-8C59-66071276F75C}" dt="2025-09-09T21:42:43.619" v="66"/>
        <pc:sldMkLst>
          <pc:docMk/>
          <pc:sldMk cId="3136703433" sldId="266"/>
        </pc:sldMkLst>
      </pc:sldChg>
      <pc:sldChg chg="modSp mod">
        <pc:chgData name="Conner Schiissler" userId="4a9bd6624061a4ca" providerId="LiveId" clId="{3826D481-CDB4-484B-8C59-66071276F75C}" dt="2025-09-16T21:40:34.457" v="1370" actId="20577"/>
        <pc:sldMkLst>
          <pc:docMk/>
          <pc:sldMk cId="2857005578" sldId="268"/>
        </pc:sldMkLst>
        <pc:spChg chg="mod">
          <ac:chgData name="Conner Schiissler" userId="4a9bd6624061a4ca" providerId="LiveId" clId="{3826D481-CDB4-484B-8C59-66071276F75C}" dt="2025-09-16T21:40:34.457" v="1370" actId="20577"/>
          <ac:spMkLst>
            <pc:docMk/>
            <pc:sldMk cId="2857005578" sldId="268"/>
            <ac:spMk id="2" creationId="{465A0A5D-976A-215D-FBCC-EB6B227DB0F7}"/>
          </ac:spMkLst>
        </pc:spChg>
        <pc:spChg chg="mod">
          <ac:chgData name="Conner Schiissler" userId="4a9bd6624061a4ca" providerId="LiveId" clId="{3826D481-CDB4-484B-8C59-66071276F75C}" dt="2025-09-09T23:00:52.770" v="87" actId="20577"/>
          <ac:spMkLst>
            <pc:docMk/>
            <pc:sldMk cId="2857005578" sldId="268"/>
            <ac:spMk id="3" creationId="{8DF797A5-2B31-7187-2F14-D84416FFAC6C}"/>
          </ac:spMkLst>
        </pc:spChg>
      </pc:sldChg>
      <pc:sldChg chg="modAnim modNotesTx">
        <pc:chgData name="Conner Schiissler" userId="4a9bd6624061a4ca" providerId="LiveId" clId="{3826D481-CDB4-484B-8C59-66071276F75C}" dt="2025-09-24T21:48:05.633" v="1852" actId="20577"/>
        <pc:sldMkLst>
          <pc:docMk/>
          <pc:sldMk cId="746647841" sldId="269"/>
        </pc:sldMkLst>
      </pc:sldChg>
      <pc:sldChg chg="modAnim">
        <pc:chgData name="Conner Schiissler" userId="4a9bd6624061a4ca" providerId="LiveId" clId="{3826D481-CDB4-484B-8C59-66071276F75C}" dt="2025-09-09T21:42:38.527" v="65"/>
        <pc:sldMkLst>
          <pc:docMk/>
          <pc:sldMk cId="176289416" sldId="271"/>
        </pc:sldMkLst>
      </pc:sldChg>
      <pc:sldChg chg="modAnim">
        <pc:chgData name="Conner Schiissler" userId="4a9bd6624061a4ca" providerId="LiveId" clId="{3826D481-CDB4-484B-8C59-66071276F75C}" dt="2025-09-09T23:16:27.605" v="88"/>
        <pc:sldMkLst>
          <pc:docMk/>
          <pc:sldMk cId="1691712173" sldId="272"/>
        </pc:sldMkLst>
      </pc:sldChg>
      <pc:sldChg chg="modSp mod">
        <pc:chgData name="Conner Schiissler" userId="4a9bd6624061a4ca" providerId="LiveId" clId="{3826D481-CDB4-484B-8C59-66071276F75C}" dt="2025-09-12T18:59:14.106" v="764" actId="1076"/>
        <pc:sldMkLst>
          <pc:docMk/>
          <pc:sldMk cId="1200721862" sldId="273"/>
        </pc:sldMkLst>
        <pc:spChg chg="mod">
          <ac:chgData name="Conner Schiissler" userId="4a9bd6624061a4ca" providerId="LiveId" clId="{3826D481-CDB4-484B-8C59-66071276F75C}" dt="2025-09-12T18:59:14.106" v="764" actId="1076"/>
          <ac:spMkLst>
            <pc:docMk/>
            <pc:sldMk cId="1200721862" sldId="273"/>
            <ac:spMk id="3" creationId="{8BB8385F-55F2-88A8-A49A-85B9065162D6}"/>
          </ac:spMkLst>
        </pc:spChg>
        <pc:spChg chg="mod">
          <ac:chgData name="Conner Schiissler" userId="4a9bd6624061a4ca" providerId="LiveId" clId="{3826D481-CDB4-484B-8C59-66071276F75C}" dt="2025-09-12T18:58:51.305" v="763" actId="1076"/>
          <ac:spMkLst>
            <pc:docMk/>
            <pc:sldMk cId="1200721862" sldId="273"/>
            <ac:spMk id="6" creationId="{88618AB1-C7BC-F3E7-35DB-D05E7D86F810}"/>
          </ac:spMkLst>
        </pc:spChg>
      </pc:sldChg>
      <pc:sldChg chg="modAnim">
        <pc:chgData name="Conner Schiissler" userId="4a9bd6624061a4ca" providerId="LiveId" clId="{3826D481-CDB4-484B-8C59-66071276F75C}" dt="2025-09-09T21:42:45.491" v="67"/>
        <pc:sldMkLst>
          <pc:docMk/>
          <pc:sldMk cId="4132718890" sldId="274"/>
        </pc:sldMkLst>
      </pc:sldChg>
      <pc:sldChg chg="modSp mod">
        <pc:chgData name="Conner Schiissler" userId="4a9bd6624061a4ca" providerId="LiveId" clId="{3826D481-CDB4-484B-8C59-66071276F75C}" dt="2025-09-19T21:03:34.892" v="1848" actId="404"/>
        <pc:sldMkLst>
          <pc:docMk/>
          <pc:sldMk cId="3902503283" sldId="275"/>
        </pc:sldMkLst>
        <pc:spChg chg="mod">
          <ac:chgData name="Conner Schiissler" userId="4a9bd6624061a4ca" providerId="LiveId" clId="{3826D481-CDB4-484B-8C59-66071276F75C}" dt="2025-09-19T21:03:34.892" v="1848" actId="404"/>
          <ac:spMkLst>
            <pc:docMk/>
            <pc:sldMk cId="3902503283" sldId="275"/>
            <ac:spMk id="2" creationId="{161ED063-5009-788F-D098-F1DD360FDC73}"/>
          </ac:spMkLst>
        </pc:spChg>
      </pc:sldChg>
      <pc:sldChg chg="modAnim">
        <pc:chgData name="Conner Schiissler" userId="4a9bd6624061a4ca" providerId="LiveId" clId="{3826D481-CDB4-484B-8C59-66071276F75C}" dt="2025-09-12T18:56:07.313" v="731"/>
        <pc:sldMkLst>
          <pc:docMk/>
          <pc:sldMk cId="1612079490" sldId="276"/>
        </pc:sldMkLst>
      </pc:sldChg>
      <pc:sldChg chg="addSp delSp modSp mod modAnim">
        <pc:chgData name="Conner Schiissler" userId="4a9bd6624061a4ca" providerId="LiveId" clId="{3826D481-CDB4-484B-8C59-66071276F75C}" dt="2025-09-18T21:42:25.618" v="1829" actId="20577"/>
        <pc:sldMkLst>
          <pc:docMk/>
          <pc:sldMk cId="4054557629" sldId="278"/>
        </pc:sldMkLst>
        <pc:spChg chg="mod">
          <ac:chgData name="Conner Schiissler" userId="4a9bd6624061a4ca" providerId="LiveId" clId="{3826D481-CDB4-484B-8C59-66071276F75C}" dt="2025-09-18T21:42:25.618" v="1829" actId="20577"/>
          <ac:spMkLst>
            <pc:docMk/>
            <pc:sldMk cId="4054557629" sldId="278"/>
            <ac:spMk id="3" creationId="{0DEA4F34-74EF-8CEF-8D5A-A1A07B9AA9FB}"/>
          </ac:spMkLst>
        </pc:spChg>
      </pc:sldChg>
      <pc:sldChg chg="modSp mod modAnim">
        <pc:chgData name="Conner Schiissler" userId="4a9bd6624061a4ca" providerId="LiveId" clId="{3826D481-CDB4-484B-8C59-66071276F75C}" dt="2025-09-14T22:14:14.417" v="1323" actId="1076"/>
        <pc:sldMkLst>
          <pc:docMk/>
          <pc:sldMk cId="2875634045" sldId="281"/>
        </pc:sldMkLst>
        <pc:spChg chg="mod">
          <ac:chgData name="Conner Schiissler" userId="4a9bd6624061a4ca" providerId="LiveId" clId="{3826D481-CDB4-484B-8C59-66071276F75C}" dt="2025-09-14T22:14:14.417" v="1323" actId="1076"/>
          <ac:spMkLst>
            <pc:docMk/>
            <pc:sldMk cId="2875634045" sldId="281"/>
            <ac:spMk id="2" creationId="{F8377265-91D6-6024-ADFA-E15246CC26C2}"/>
          </ac:spMkLst>
        </pc:spChg>
        <pc:spChg chg="mod">
          <ac:chgData name="Conner Schiissler" userId="4a9bd6624061a4ca" providerId="LiveId" clId="{3826D481-CDB4-484B-8C59-66071276F75C}" dt="2025-08-26T21:47:15.384" v="28" actId="1076"/>
          <ac:spMkLst>
            <pc:docMk/>
            <pc:sldMk cId="2875634045" sldId="281"/>
            <ac:spMk id="5" creationId="{D8C36770-E3A3-546F-C42C-891C1CC78528}"/>
          </ac:spMkLst>
        </pc:spChg>
        <pc:spChg chg="mod">
          <ac:chgData name="Conner Schiissler" userId="4a9bd6624061a4ca" providerId="LiveId" clId="{3826D481-CDB4-484B-8C59-66071276F75C}" dt="2025-08-26T21:47:23.814" v="30" actId="1076"/>
          <ac:spMkLst>
            <pc:docMk/>
            <pc:sldMk cId="2875634045" sldId="281"/>
            <ac:spMk id="6" creationId="{08CAE1F8-4EBE-D5F5-E600-780DA109F02F}"/>
          </ac:spMkLst>
        </pc:spChg>
        <pc:spChg chg="mod">
          <ac:chgData name="Conner Schiissler" userId="4a9bd6624061a4ca" providerId="LiveId" clId="{3826D481-CDB4-484B-8C59-66071276F75C}" dt="2025-09-09T21:40:50.191" v="62" actId="14100"/>
          <ac:spMkLst>
            <pc:docMk/>
            <pc:sldMk cId="2875634045" sldId="281"/>
            <ac:spMk id="27" creationId="{EB4DD7A7-766A-2C52-5D36-AC2C2A3597C3}"/>
          </ac:spMkLst>
        </pc:spChg>
        <pc:spChg chg="mod">
          <ac:chgData name="Conner Schiissler" userId="4a9bd6624061a4ca" providerId="LiveId" clId="{3826D481-CDB4-484B-8C59-66071276F75C}" dt="2025-09-09T21:40:54.813" v="63" actId="1076"/>
          <ac:spMkLst>
            <pc:docMk/>
            <pc:sldMk cId="2875634045" sldId="281"/>
            <ac:spMk id="31" creationId="{3AC20CF9-F1EF-73FF-8495-48434FAB3CC7}"/>
          </ac:spMkLst>
        </pc:spChg>
        <pc:spChg chg="mod">
          <ac:chgData name="Conner Schiissler" userId="4a9bd6624061a4ca" providerId="LiveId" clId="{3826D481-CDB4-484B-8C59-66071276F75C}" dt="2025-09-14T22:14:10.629" v="1322" actId="1076"/>
          <ac:spMkLst>
            <pc:docMk/>
            <pc:sldMk cId="2875634045" sldId="281"/>
            <ac:spMk id="49" creationId="{3CB8FF9A-F53D-74A5-7DAA-DC0C5A079193}"/>
          </ac:spMkLst>
        </pc:spChg>
        <pc:spChg chg="mod">
          <ac:chgData name="Conner Schiissler" userId="4a9bd6624061a4ca" providerId="LiveId" clId="{3826D481-CDB4-484B-8C59-66071276F75C}" dt="2025-08-26T21:28:24.478" v="19" actId="404"/>
          <ac:spMkLst>
            <pc:docMk/>
            <pc:sldMk cId="2875634045" sldId="281"/>
            <ac:spMk id="58" creationId="{6753AD45-2044-81C3-46E8-9D09A59EAEF6}"/>
          </ac:spMkLst>
        </pc:spChg>
        <pc:spChg chg="mod">
          <ac:chgData name="Conner Schiissler" userId="4a9bd6624061a4ca" providerId="LiveId" clId="{3826D481-CDB4-484B-8C59-66071276F75C}" dt="2025-08-26T23:36:25.459" v="37" actId="1076"/>
          <ac:spMkLst>
            <pc:docMk/>
            <pc:sldMk cId="2875634045" sldId="281"/>
            <ac:spMk id="81" creationId="{D15D30FC-154D-EDE7-EAA8-F3CEF75FE1C5}"/>
          </ac:spMkLst>
        </pc:spChg>
        <pc:spChg chg="mod">
          <ac:chgData name="Conner Schiissler" userId="4a9bd6624061a4ca" providerId="LiveId" clId="{3826D481-CDB4-484B-8C59-66071276F75C}" dt="2025-08-26T21:28:07.728" v="15" actId="403"/>
          <ac:spMkLst>
            <pc:docMk/>
            <pc:sldMk cId="2875634045" sldId="281"/>
            <ac:spMk id="82" creationId="{F24110C8-429F-3E02-91CC-876759922E42}"/>
          </ac:spMkLst>
        </pc:spChg>
        <pc:spChg chg="mod">
          <ac:chgData name="Conner Schiissler" userId="4a9bd6624061a4ca" providerId="LiveId" clId="{3826D481-CDB4-484B-8C59-66071276F75C}" dt="2025-08-26T21:28:40.147" v="22" actId="403"/>
          <ac:spMkLst>
            <pc:docMk/>
            <pc:sldMk cId="2875634045" sldId="281"/>
            <ac:spMk id="83" creationId="{AC5BFDF8-0218-47EB-D8FA-480D6919A270}"/>
          </ac:spMkLst>
        </pc:spChg>
        <pc:spChg chg="mod">
          <ac:chgData name="Conner Schiissler" userId="4a9bd6624061a4ca" providerId="LiveId" clId="{3826D481-CDB4-484B-8C59-66071276F75C}" dt="2025-08-26T21:28:49.452" v="24" actId="403"/>
          <ac:spMkLst>
            <pc:docMk/>
            <pc:sldMk cId="2875634045" sldId="281"/>
            <ac:spMk id="84" creationId="{6E58F2C7-D3E7-2E24-D515-7D54AFE6AFB0}"/>
          </ac:spMkLst>
        </pc:spChg>
        <pc:spChg chg="mod">
          <ac:chgData name="Conner Schiissler" userId="4a9bd6624061a4ca" providerId="LiveId" clId="{3826D481-CDB4-484B-8C59-66071276F75C}" dt="2025-08-26T21:28:28.037" v="20" actId="403"/>
          <ac:spMkLst>
            <pc:docMk/>
            <pc:sldMk cId="2875634045" sldId="281"/>
            <ac:spMk id="85" creationId="{4779EE18-2BBA-E2E3-00A0-A32EFF68D81F}"/>
          </ac:spMkLst>
        </pc:spChg>
        <pc:spChg chg="mod">
          <ac:chgData name="Conner Schiissler" userId="4a9bd6624061a4ca" providerId="LiveId" clId="{3826D481-CDB4-484B-8C59-66071276F75C}" dt="2025-08-26T21:47:11.025" v="27" actId="1076"/>
          <ac:spMkLst>
            <pc:docMk/>
            <pc:sldMk cId="2875634045" sldId="281"/>
            <ac:spMk id="86" creationId="{EA54E2DF-3FD0-5F85-812F-B8894FB256C4}"/>
          </ac:spMkLst>
        </pc:spChg>
        <pc:spChg chg="mod">
          <ac:chgData name="Conner Schiissler" userId="4a9bd6624061a4ca" providerId="LiveId" clId="{3826D481-CDB4-484B-8C59-66071276F75C}" dt="2025-08-26T21:27:50.778" v="2" actId="1076"/>
          <ac:spMkLst>
            <pc:docMk/>
            <pc:sldMk cId="2875634045" sldId="281"/>
            <ac:spMk id="101" creationId="{CC38CF7A-E2C3-C659-D110-F467E3184A09}"/>
          </ac:spMkLst>
        </pc:spChg>
        <pc:spChg chg="mod">
          <ac:chgData name="Conner Schiissler" userId="4a9bd6624061a4ca" providerId="LiveId" clId="{3826D481-CDB4-484B-8C59-66071276F75C}" dt="2025-08-26T21:28:43.111" v="23" actId="403"/>
          <ac:spMkLst>
            <pc:docMk/>
            <pc:sldMk cId="2875634045" sldId="281"/>
            <ac:spMk id="102" creationId="{424B5C1D-1412-29C1-822C-35DE75860D36}"/>
          </ac:spMkLst>
        </pc:spChg>
        <pc:graphicFrameChg chg="modGraphic">
          <ac:chgData name="Conner Schiissler" userId="4a9bd6624061a4ca" providerId="LiveId" clId="{3826D481-CDB4-484B-8C59-66071276F75C}" dt="2025-09-09T21:40:42.861" v="61" actId="2166"/>
          <ac:graphicFrameMkLst>
            <pc:docMk/>
            <pc:sldMk cId="2875634045" sldId="281"/>
            <ac:graphicFrameMk id="33" creationId="{BCD6BABA-A0BE-0715-5CD4-0652F4097ABA}"/>
          </ac:graphicFrameMkLst>
        </pc:graphicFrameChg>
        <pc:picChg chg="mod">
          <ac:chgData name="Conner Schiissler" userId="4a9bd6624061a4ca" providerId="LiveId" clId="{3826D481-CDB4-484B-8C59-66071276F75C}" dt="2025-08-26T21:47:21.580" v="29" actId="1076"/>
          <ac:picMkLst>
            <pc:docMk/>
            <pc:sldMk cId="2875634045" sldId="281"/>
            <ac:picMk id="4" creationId="{B5EC0F9C-561B-1E7F-E13D-DE4ADCD333E3}"/>
          </ac:picMkLst>
        </pc:picChg>
        <pc:picChg chg="mod">
          <ac:chgData name="Conner Schiissler" userId="4a9bd6624061a4ca" providerId="LiveId" clId="{3826D481-CDB4-484B-8C59-66071276F75C}" dt="2025-08-26T21:47:27.461" v="31" actId="1076"/>
          <ac:picMkLst>
            <pc:docMk/>
            <pc:sldMk cId="2875634045" sldId="281"/>
            <ac:picMk id="88" creationId="{ABD48FAA-0D28-4C99-5382-9DCDAAAEB0BB}"/>
          </ac:picMkLst>
        </pc:picChg>
        <pc:cxnChg chg="mod">
          <ac:chgData name="Conner Schiissler" userId="4a9bd6624061a4ca" providerId="LiveId" clId="{3826D481-CDB4-484B-8C59-66071276F75C}" dt="2025-09-09T21:40:57.596" v="64" actId="14100"/>
          <ac:cxnSpMkLst>
            <pc:docMk/>
            <pc:sldMk cId="2875634045" sldId="281"/>
            <ac:cxnSpMk id="61" creationId="{8FC0913F-5A24-4B82-B90E-6F9B3CA8919A}"/>
          </ac:cxnSpMkLst>
        </pc:cxnChg>
      </pc:sldChg>
      <pc:sldChg chg="modSp mod">
        <pc:chgData name="Conner Schiissler" userId="4a9bd6624061a4ca" providerId="LiveId" clId="{3826D481-CDB4-484B-8C59-66071276F75C}" dt="2025-09-14T22:25:02.853" v="1326" actId="27636"/>
        <pc:sldMkLst>
          <pc:docMk/>
          <pc:sldMk cId="3616842239" sldId="282"/>
        </pc:sldMkLst>
        <pc:spChg chg="mod">
          <ac:chgData name="Conner Schiissler" userId="4a9bd6624061a4ca" providerId="LiveId" clId="{3826D481-CDB4-484B-8C59-66071276F75C}" dt="2025-09-14T22:25:02.853" v="1326" actId="27636"/>
          <ac:spMkLst>
            <pc:docMk/>
            <pc:sldMk cId="3616842239" sldId="282"/>
            <ac:spMk id="2" creationId="{F125CFC8-2455-1E69-A3D9-12D3AE122EE3}"/>
          </ac:spMkLst>
        </pc:spChg>
      </pc:sldChg>
      <pc:sldChg chg="modSp mod">
        <pc:chgData name="Conner Schiissler" userId="4a9bd6624061a4ca" providerId="LiveId" clId="{3826D481-CDB4-484B-8C59-66071276F75C}" dt="2025-09-07T20:50:53.663" v="52" actId="20577"/>
        <pc:sldMkLst>
          <pc:docMk/>
          <pc:sldMk cId="2596876331" sldId="283"/>
        </pc:sldMkLst>
        <pc:graphicFrameChg chg="modGraphic">
          <ac:chgData name="Conner Schiissler" userId="4a9bd6624061a4ca" providerId="LiveId" clId="{3826D481-CDB4-484B-8C59-66071276F75C}" dt="2025-09-07T20:50:53.663" v="52" actId="20577"/>
          <ac:graphicFrameMkLst>
            <pc:docMk/>
            <pc:sldMk cId="2596876331" sldId="283"/>
            <ac:graphicFrameMk id="15" creationId="{59631299-81E5-B403-6206-0DE19CC9F72B}"/>
          </ac:graphicFrameMkLst>
        </pc:graphicFrameChg>
      </pc:sldChg>
      <pc:sldChg chg="modSp mod addAnim delAnim">
        <pc:chgData name="Conner Schiissler" userId="4a9bd6624061a4ca" providerId="LiveId" clId="{3826D481-CDB4-484B-8C59-66071276F75C}" dt="2025-09-07T20:51:16.321" v="59" actId="20577"/>
        <pc:sldMkLst>
          <pc:docMk/>
          <pc:sldMk cId="1026632755" sldId="284"/>
        </pc:sldMkLst>
        <pc:graphicFrameChg chg="modGraphic">
          <ac:chgData name="Conner Schiissler" userId="4a9bd6624061a4ca" providerId="LiveId" clId="{3826D481-CDB4-484B-8C59-66071276F75C}" dt="2025-09-07T20:51:16.321" v="59" actId="20577"/>
          <ac:graphicFrameMkLst>
            <pc:docMk/>
            <pc:sldMk cId="1026632755" sldId="284"/>
            <ac:graphicFrameMk id="15" creationId="{826221EF-EAC4-CB44-2DF6-4E72896A3F07}"/>
          </ac:graphicFrameMkLst>
        </pc:graphicFrameChg>
      </pc:sldChg>
      <pc:sldChg chg="modSp mod">
        <pc:chgData name="Conner Schiissler" userId="4a9bd6624061a4ca" providerId="LiveId" clId="{3826D481-CDB4-484B-8C59-66071276F75C}" dt="2025-09-14T22:04:35.467" v="1318" actId="14100"/>
        <pc:sldMkLst>
          <pc:docMk/>
          <pc:sldMk cId="2744011776" sldId="286"/>
        </pc:sldMkLst>
        <pc:spChg chg="mod">
          <ac:chgData name="Conner Schiissler" userId="4a9bd6624061a4ca" providerId="LiveId" clId="{3826D481-CDB4-484B-8C59-66071276F75C}" dt="2025-09-12T18:39:56.888" v="729" actId="20577"/>
          <ac:spMkLst>
            <pc:docMk/>
            <pc:sldMk cId="2744011776" sldId="286"/>
            <ac:spMk id="10" creationId="{39F5D55F-AE58-325A-5E25-CA680485EE62}"/>
          </ac:spMkLst>
        </pc:spChg>
        <pc:spChg chg="mod">
          <ac:chgData name="Conner Schiissler" userId="4a9bd6624061a4ca" providerId="LiveId" clId="{3826D481-CDB4-484B-8C59-66071276F75C}" dt="2025-09-14T22:04:35.467" v="1318" actId="14100"/>
          <ac:spMkLst>
            <pc:docMk/>
            <pc:sldMk cId="2744011776" sldId="286"/>
            <ac:spMk id="54" creationId="{A03FFA2D-4C19-9F08-7FB6-82FD78D8168E}"/>
          </ac:spMkLst>
        </pc:spChg>
      </pc:sldChg>
      <pc:sldChg chg="addSp delSp modSp new mod setBg modAnim">
        <pc:chgData name="Conner Schiissler" userId="4a9bd6624061a4ca" providerId="LiveId" clId="{3826D481-CDB4-484B-8C59-66071276F75C}" dt="2025-09-12T17:54:26.821" v="426"/>
        <pc:sldMkLst>
          <pc:docMk/>
          <pc:sldMk cId="2078202089" sldId="287"/>
        </pc:sldMkLst>
        <pc:spChg chg="mod">
          <ac:chgData name="Conner Schiissler" userId="4a9bd6624061a4ca" providerId="LiveId" clId="{3826D481-CDB4-484B-8C59-66071276F75C}" dt="2025-09-12T17:54:11.018" v="424" actId="26606"/>
          <ac:spMkLst>
            <pc:docMk/>
            <pc:sldMk cId="2078202089" sldId="287"/>
            <ac:spMk id="2" creationId="{8771607E-A9BD-4489-8579-4F2FE6408526}"/>
          </ac:spMkLst>
        </pc:spChg>
        <pc:spChg chg="add mod">
          <ac:chgData name="Conner Schiissler" userId="4a9bd6624061a4ca" providerId="LiveId" clId="{3826D481-CDB4-484B-8C59-66071276F75C}" dt="2025-09-12T17:54:11.018" v="424" actId="26606"/>
          <ac:spMkLst>
            <pc:docMk/>
            <pc:sldMk cId="2078202089" sldId="287"/>
            <ac:spMk id="6" creationId="{3551A781-434A-3B87-814A-A7C0D66CAE40}"/>
          </ac:spMkLst>
        </pc:spChg>
        <pc:spChg chg="add">
          <ac:chgData name="Conner Schiissler" userId="4a9bd6624061a4ca" providerId="LiveId" clId="{3826D481-CDB4-484B-8C59-66071276F75C}" dt="2025-09-12T17:54:11.018" v="424" actId="26606"/>
          <ac:spMkLst>
            <pc:docMk/>
            <pc:sldMk cId="2078202089" sldId="287"/>
            <ac:spMk id="29" creationId="{6DDA8CE9-E0A6-4FF2-823D-D08607606DC2}"/>
          </ac:spMkLst>
        </pc:spChg>
        <pc:spChg chg="add">
          <ac:chgData name="Conner Schiissler" userId="4a9bd6624061a4ca" providerId="LiveId" clId="{3826D481-CDB4-484B-8C59-66071276F75C}" dt="2025-09-12T17:54:11.018" v="424" actId="26606"/>
          <ac:spMkLst>
            <pc:docMk/>
            <pc:sldMk cId="2078202089" sldId="287"/>
            <ac:spMk id="31" creationId="{11195564-33B9-434B-9641-764F5905A56F}"/>
          </ac:spMkLst>
        </pc:spChg>
        <pc:grpChg chg="add">
          <ac:chgData name="Conner Schiissler" userId="4a9bd6624061a4ca" providerId="LiveId" clId="{3826D481-CDB4-484B-8C59-66071276F75C}" dt="2025-09-12T17:54:11.018" v="424" actId="26606"/>
          <ac:grpSpMkLst>
            <pc:docMk/>
            <pc:sldMk cId="2078202089" sldId="287"/>
            <ac:grpSpMk id="33" creationId="{1D18C537-E336-47C4-836B-C342A230F8F3}"/>
          </ac:grpSpMkLst>
        </pc:grpChg>
        <pc:grpChg chg="add">
          <ac:chgData name="Conner Schiissler" userId="4a9bd6624061a4ca" providerId="LiveId" clId="{3826D481-CDB4-484B-8C59-66071276F75C}" dt="2025-09-12T17:54:11.018" v="424" actId="26606"/>
          <ac:grpSpMkLst>
            <pc:docMk/>
            <pc:sldMk cId="2078202089" sldId="287"/>
            <ac:grpSpMk id="39" creationId="{5A1259D8-0C3A-4069-A22F-537BBBB61A9C}"/>
          </ac:grpSpMkLst>
        </pc:grpChg>
      </pc:sldChg>
      <pc:sldChg chg="addSp modSp new mod setBg modNotesTx">
        <pc:chgData name="Conner Schiissler" userId="4a9bd6624061a4ca" providerId="LiveId" clId="{3826D481-CDB4-484B-8C59-66071276F75C}" dt="2025-09-24T21:47:58.054" v="1850" actId="20577"/>
        <pc:sldMkLst>
          <pc:docMk/>
          <pc:sldMk cId="3101734061" sldId="288"/>
        </pc:sldMkLst>
        <pc:picChg chg="add mod">
          <ac:chgData name="Conner Schiissler" userId="4a9bd6624061a4ca" providerId="LiveId" clId="{3826D481-CDB4-484B-8C59-66071276F75C}" dt="2025-09-16T21:13:24.481" v="1331" actId="26606"/>
          <ac:picMkLst>
            <pc:docMk/>
            <pc:sldMk cId="3101734061" sldId="288"/>
            <ac:picMk id="3" creationId="{4EC47C1E-3406-1B44-DA63-63DCCADDC3DF}"/>
          </ac:picMkLst>
        </pc:picChg>
      </pc:sldChg>
      <pc:sldChg chg="delSp add del setBg delDesignElem">
        <pc:chgData name="Conner Schiissler" userId="4a9bd6624061a4ca" providerId="LiveId" clId="{3826D481-CDB4-484B-8C59-66071276F75C}" dt="2025-09-16T22:55:23.744" v="1376" actId="2696"/>
        <pc:sldMkLst>
          <pc:docMk/>
          <pc:sldMk cId="1389357137" sldId="289"/>
        </pc:sldMkLst>
      </pc:sldChg>
      <pc:sldChg chg="addSp delSp modSp add mod ord modAnim">
        <pc:chgData name="Conner Schiissler" userId="4a9bd6624061a4ca" providerId="LiveId" clId="{3826D481-CDB4-484B-8C59-66071276F75C}" dt="2025-09-16T23:02:05.451" v="1757" actId="20577"/>
        <pc:sldMkLst>
          <pc:docMk/>
          <pc:sldMk cId="2793293656" sldId="289"/>
        </pc:sldMkLst>
        <pc:spChg chg="mod">
          <ac:chgData name="Conner Schiissler" userId="4a9bd6624061a4ca" providerId="LiveId" clId="{3826D481-CDB4-484B-8C59-66071276F75C}" dt="2025-09-16T22:55:41.850" v="1409" actId="20577"/>
          <ac:spMkLst>
            <pc:docMk/>
            <pc:sldMk cId="2793293656" sldId="289"/>
            <ac:spMk id="2" creationId="{BEEC4E50-001F-972D-712A-003E464F3744}"/>
          </ac:spMkLst>
        </pc:spChg>
        <pc:spChg chg="mod">
          <ac:chgData name="Conner Schiissler" userId="4a9bd6624061a4ca" providerId="LiveId" clId="{3826D481-CDB4-484B-8C59-66071276F75C}" dt="2025-09-16T23:02:05.451" v="1757" actId="20577"/>
          <ac:spMkLst>
            <pc:docMk/>
            <pc:sldMk cId="2793293656" sldId="289"/>
            <ac:spMk id="3" creationId="{B53B1CCE-675F-C437-C8B6-DB1EF8156DC2}"/>
          </ac:spMkLst>
        </pc:spChg>
        <pc:picChg chg="add mod">
          <ac:chgData name="Conner Schiissler" userId="4a9bd6624061a4ca" providerId="LiveId" clId="{3826D481-CDB4-484B-8C59-66071276F75C}" dt="2025-09-16T22:55:57.112" v="1414" actId="1076"/>
          <ac:picMkLst>
            <pc:docMk/>
            <pc:sldMk cId="2793293656" sldId="289"/>
            <ac:picMk id="4" creationId="{1568A6B0-4EFF-3352-C92D-77DAA0ED1AEF}"/>
          </ac:picMkLst>
        </pc:picChg>
      </pc:sldChg>
      <pc:sldChg chg="delSp add del setBg delDesignElem">
        <pc:chgData name="Conner Schiissler" userId="4a9bd6624061a4ca" providerId="LiveId" clId="{3826D481-CDB4-484B-8C59-66071276F75C}" dt="2025-09-16T22:55:18.017" v="1373" actId="2696"/>
        <pc:sldMkLst>
          <pc:docMk/>
          <pc:sldMk cId="3780755272" sldId="289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2DE706-C244-4632-B940-65EB2A66DD89}" type="doc">
      <dgm:prSet loTypeId="urn:microsoft.com/office/officeart/2005/8/layout/bProcess4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5B1D459-7B39-4FAB-A869-3FC97A0DAE3D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885149A6-A7B5-4814-9395-88133DB3EC15}" type="parTrans" cxnId="{7542B44E-0A6E-4011-B92C-1EB5AEC68869}">
      <dgm:prSet/>
      <dgm:spPr/>
      <dgm:t>
        <a:bodyPr/>
        <a:lstStyle/>
        <a:p>
          <a:endParaRPr lang="en-US"/>
        </a:p>
      </dgm:t>
    </dgm:pt>
    <dgm:pt modelId="{60DBD6C0-922F-462C-A14F-37749C1A9F2A}" type="sibTrans" cxnId="{7542B44E-0A6E-4011-B92C-1EB5AEC68869}">
      <dgm:prSet/>
      <dgm:spPr/>
      <dgm:t>
        <a:bodyPr/>
        <a:lstStyle/>
        <a:p>
          <a:endParaRPr lang="en-US"/>
        </a:p>
      </dgm:t>
    </dgm:pt>
    <dgm:pt modelId="{2130D438-499D-43FC-9D4D-F3C4C48153A7}">
      <dgm:prSet/>
      <dgm:spPr/>
      <dgm:t>
        <a:bodyPr/>
        <a:lstStyle/>
        <a:p>
          <a:r>
            <a:rPr lang="en-US" dirty="0"/>
            <a:t>The Complexity of a Data &amp; AI Platform</a:t>
          </a:r>
        </a:p>
      </dgm:t>
    </dgm:pt>
    <dgm:pt modelId="{B5B061C8-B594-4DC8-B1B8-E30B27FF0885}" type="parTrans" cxnId="{00783C96-6E74-4CEF-B9F5-B226476B3C4E}">
      <dgm:prSet/>
      <dgm:spPr/>
      <dgm:t>
        <a:bodyPr/>
        <a:lstStyle/>
        <a:p>
          <a:endParaRPr lang="en-US"/>
        </a:p>
      </dgm:t>
    </dgm:pt>
    <dgm:pt modelId="{57FDE826-47AB-45DC-991D-456CB1151ACC}" type="sibTrans" cxnId="{00783C96-6E74-4CEF-B9F5-B226476B3C4E}">
      <dgm:prSet/>
      <dgm:spPr/>
      <dgm:t>
        <a:bodyPr/>
        <a:lstStyle/>
        <a:p>
          <a:endParaRPr lang="en-US"/>
        </a:p>
      </dgm:t>
    </dgm:pt>
    <dgm:pt modelId="{CE2EA61B-BBA6-41CD-AAB8-3B37C416D695}">
      <dgm:prSet/>
      <dgm:spPr/>
      <dgm:t>
        <a:bodyPr/>
        <a:lstStyle/>
        <a:p>
          <a:r>
            <a:rPr lang="en-US" dirty="0"/>
            <a:t>The Principles Applied</a:t>
          </a:r>
        </a:p>
      </dgm:t>
    </dgm:pt>
    <dgm:pt modelId="{D95E481F-4C40-4362-A3D3-74477845CBF3}" type="parTrans" cxnId="{986FBEDF-28C3-48A3-8E47-04579BBACB88}">
      <dgm:prSet/>
      <dgm:spPr/>
      <dgm:t>
        <a:bodyPr/>
        <a:lstStyle/>
        <a:p>
          <a:endParaRPr lang="en-US"/>
        </a:p>
      </dgm:t>
    </dgm:pt>
    <dgm:pt modelId="{FAC2DF79-00B6-4F07-AC6A-24441E70A33A}" type="sibTrans" cxnId="{986FBEDF-28C3-48A3-8E47-04579BBACB88}">
      <dgm:prSet/>
      <dgm:spPr/>
      <dgm:t>
        <a:bodyPr/>
        <a:lstStyle/>
        <a:p>
          <a:endParaRPr lang="en-US"/>
        </a:p>
      </dgm:t>
    </dgm:pt>
    <dgm:pt modelId="{EA7B5F1E-CFFD-44E8-9D54-83FDEE446FAB}">
      <dgm:prSet/>
      <dgm:spPr/>
      <dgm:t>
        <a:bodyPr/>
        <a:lstStyle/>
        <a:p>
          <a:r>
            <a:rPr lang="en-US" dirty="0"/>
            <a:t>Demo</a:t>
          </a:r>
        </a:p>
      </dgm:t>
    </dgm:pt>
    <dgm:pt modelId="{A81DE7DD-C410-46E6-8149-DBEF5304093D}" type="parTrans" cxnId="{9E1D09AF-12F3-4CE8-B423-B479D383EF6B}">
      <dgm:prSet/>
      <dgm:spPr/>
      <dgm:t>
        <a:bodyPr/>
        <a:lstStyle/>
        <a:p>
          <a:endParaRPr lang="en-US"/>
        </a:p>
      </dgm:t>
    </dgm:pt>
    <dgm:pt modelId="{7B86D226-8D4A-4F07-B0F4-F1742BBF6184}" type="sibTrans" cxnId="{9E1D09AF-12F3-4CE8-B423-B479D383EF6B}">
      <dgm:prSet/>
      <dgm:spPr/>
      <dgm:t>
        <a:bodyPr/>
        <a:lstStyle/>
        <a:p>
          <a:endParaRPr lang="en-US"/>
        </a:p>
      </dgm:t>
    </dgm:pt>
    <dgm:pt modelId="{3C9CF7A6-A047-48A4-8B30-6513A8327DEE}">
      <dgm:prSet/>
      <dgm:spPr/>
      <dgm:t>
        <a:bodyPr/>
        <a:lstStyle/>
        <a:p>
          <a:r>
            <a:rPr lang="en-US" dirty="0"/>
            <a:t>Our Approach</a:t>
          </a:r>
        </a:p>
      </dgm:t>
    </dgm:pt>
    <dgm:pt modelId="{A630741B-D2CD-4703-B488-A0100725B8EC}" type="parTrans" cxnId="{54362279-A0EC-4725-B454-FA3D2EA688A4}">
      <dgm:prSet/>
      <dgm:spPr/>
      <dgm:t>
        <a:bodyPr/>
        <a:lstStyle/>
        <a:p>
          <a:endParaRPr lang="en-CA"/>
        </a:p>
      </dgm:t>
    </dgm:pt>
    <dgm:pt modelId="{E0782E74-C182-45F7-AB64-1F0EAA1E95C5}" type="sibTrans" cxnId="{54362279-A0EC-4725-B454-FA3D2EA688A4}">
      <dgm:prSet/>
      <dgm:spPr/>
      <dgm:t>
        <a:bodyPr/>
        <a:lstStyle/>
        <a:p>
          <a:endParaRPr lang="en-CA"/>
        </a:p>
      </dgm:t>
    </dgm:pt>
    <dgm:pt modelId="{51E270DD-02CE-48E6-9D45-7FAF0A03D62A}" type="pres">
      <dgm:prSet presAssocID="{DA2DE706-C244-4632-B940-65EB2A66DD89}" presName="Name0" presStyleCnt="0">
        <dgm:presLayoutVars>
          <dgm:dir/>
          <dgm:resizeHandles/>
        </dgm:presLayoutVars>
      </dgm:prSet>
      <dgm:spPr/>
    </dgm:pt>
    <dgm:pt modelId="{9097211B-405C-41B8-B095-CC20682BE77A}" type="pres">
      <dgm:prSet presAssocID="{85B1D459-7B39-4FAB-A869-3FC97A0DAE3D}" presName="compNode" presStyleCnt="0"/>
      <dgm:spPr/>
    </dgm:pt>
    <dgm:pt modelId="{3C7B423A-4112-4090-8864-68CA4FA2E600}" type="pres">
      <dgm:prSet presAssocID="{85B1D459-7B39-4FAB-A869-3FC97A0DAE3D}" presName="dummyConnPt" presStyleCnt="0"/>
      <dgm:spPr/>
    </dgm:pt>
    <dgm:pt modelId="{4A00B621-7FD6-48D0-B2D8-8006640988EA}" type="pres">
      <dgm:prSet presAssocID="{85B1D459-7B39-4FAB-A869-3FC97A0DAE3D}" presName="node" presStyleLbl="node1" presStyleIdx="0" presStyleCnt="1">
        <dgm:presLayoutVars>
          <dgm:bulletEnabled val="1"/>
        </dgm:presLayoutVars>
      </dgm:prSet>
      <dgm:spPr/>
    </dgm:pt>
  </dgm:ptLst>
  <dgm:cxnLst>
    <dgm:cxn modelId="{3C789A39-B9D3-4246-95CC-DFC0BBB6522C}" type="presOf" srcId="{CE2EA61B-BBA6-41CD-AAB8-3B37C416D695}" destId="{4A00B621-7FD6-48D0-B2D8-8006640988EA}" srcOrd="0" destOrd="3" presId="urn:microsoft.com/office/officeart/2005/8/layout/bProcess4"/>
    <dgm:cxn modelId="{47C7313F-1507-4580-A7D4-2281A7E8F546}" type="presOf" srcId="{3C9CF7A6-A047-48A4-8B30-6513A8327DEE}" destId="{4A00B621-7FD6-48D0-B2D8-8006640988EA}" srcOrd="0" destOrd="2" presId="urn:microsoft.com/office/officeart/2005/8/layout/bProcess4"/>
    <dgm:cxn modelId="{E8F98F62-55F2-4157-8C1A-A446AE7B08BE}" type="presOf" srcId="{EA7B5F1E-CFFD-44E8-9D54-83FDEE446FAB}" destId="{4A00B621-7FD6-48D0-B2D8-8006640988EA}" srcOrd="0" destOrd="4" presId="urn:microsoft.com/office/officeart/2005/8/layout/bProcess4"/>
    <dgm:cxn modelId="{7542B44E-0A6E-4011-B92C-1EB5AEC68869}" srcId="{DA2DE706-C244-4632-B940-65EB2A66DD89}" destId="{85B1D459-7B39-4FAB-A869-3FC97A0DAE3D}" srcOrd="0" destOrd="0" parTransId="{885149A6-A7B5-4814-9395-88133DB3EC15}" sibTransId="{60DBD6C0-922F-462C-A14F-37749C1A9F2A}"/>
    <dgm:cxn modelId="{54362279-A0EC-4725-B454-FA3D2EA688A4}" srcId="{85B1D459-7B39-4FAB-A869-3FC97A0DAE3D}" destId="{3C9CF7A6-A047-48A4-8B30-6513A8327DEE}" srcOrd="1" destOrd="0" parTransId="{A630741B-D2CD-4703-B488-A0100725B8EC}" sibTransId="{E0782E74-C182-45F7-AB64-1F0EAA1E95C5}"/>
    <dgm:cxn modelId="{00783C96-6E74-4CEF-B9F5-B226476B3C4E}" srcId="{85B1D459-7B39-4FAB-A869-3FC97A0DAE3D}" destId="{2130D438-499D-43FC-9D4D-F3C4C48153A7}" srcOrd="0" destOrd="0" parTransId="{B5B061C8-B594-4DC8-B1B8-E30B27FF0885}" sibTransId="{57FDE826-47AB-45DC-991D-456CB1151ACC}"/>
    <dgm:cxn modelId="{3CCE43A5-2BD7-425A-BA81-31987FA0210D}" type="presOf" srcId="{85B1D459-7B39-4FAB-A869-3FC97A0DAE3D}" destId="{4A00B621-7FD6-48D0-B2D8-8006640988EA}" srcOrd="0" destOrd="0" presId="urn:microsoft.com/office/officeart/2005/8/layout/bProcess4"/>
    <dgm:cxn modelId="{67B223A6-D166-4DCB-A451-25EFE1135921}" type="presOf" srcId="{DA2DE706-C244-4632-B940-65EB2A66DD89}" destId="{51E270DD-02CE-48E6-9D45-7FAF0A03D62A}" srcOrd="0" destOrd="0" presId="urn:microsoft.com/office/officeart/2005/8/layout/bProcess4"/>
    <dgm:cxn modelId="{9E1D09AF-12F3-4CE8-B423-B479D383EF6B}" srcId="{85B1D459-7B39-4FAB-A869-3FC97A0DAE3D}" destId="{EA7B5F1E-CFFD-44E8-9D54-83FDEE446FAB}" srcOrd="3" destOrd="0" parTransId="{A81DE7DD-C410-46E6-8149-DBEF5304093D}" sibTransId="{7B86D226-8D4A-4F07-B0F4-F1742BBF6184}"/>
    <dgm:cxn modelId="{986FBEDF-28C3-48A3-8E47-04579BBACB88}" srcId="{85B1D459-7B39-4FAB-A869-3FC97A0DAE3D}" destId="{CE2EA61B-BBA6-41CD-AAB8-3B37C416D695}" srcOrd="2" destOrd="0" parTransId="{D95E481F-4C40-4362-A3D3-74477845CBF3}" sibTransId="{FAC2DF79-00B6-4F07-AC6A-24441E70A33A}"/>
    <dgm:cxn modelId="{4077F7FD-1AFE-43D6-9DF9-4102EFE091AA}" type="presOf" srcId="{2130D438-499D-43FC-9D4D-F3C4C48153A7}" destId="{4A00B621-7FD6-48D0-B2D8-8006640988EA}" srcOrd="0" destOrd="1" presId="urn:microsoft.com/office/officeart/2005/8/layout/bProcess4"/>
    <dgm:cxn modelId="{0F5AAB65-6766-4B66-8585-B69B00559F2B}" type="presParOf" srcId="{51E270DD-02CE-48E6-9D45-7FAF0A03D62A}" destId="{9097211B-405C-41B8-B095-CC20682BE77A}" srcOrd="0" destOrd="0" presId="urn:microsoft.com/office/officeart/2005/8/layout/bProcess4"/>
    <dgm:cxn modelId="{4C61E3C5-B087-49DD-BB4D-EAF3C788E52A}" type="presParOf" srcId="{9097211B-405C-41B8-B095-CC20682BE77A}" destId="{3C7B423A-4112-4090-8864-68CA4FA2E600}" srcOrd="0" destOrd="0" presId="urn:microsoft.com/office/officeart/2005/8/layout/bProcess4"/>
    <dgm:cxn modelId="{A256FE97-12B1-4C72-9ED1-0FFEE5F73D80}" type="presParOf" srcId="{9097211B-405C-41B8-B095-CC20682BE77A}" destId="{4A00B621-7FD6-48D0-B2D8-8006640988E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0E6E16-B068-4BB3-9AEC-1374415915F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A719443-CE68-490E-8F38-4EFE07471E54}">
      <dgm:prSet/>
      <dgm:spPr/>
      <dgm:t>
        <a:bodyPr/>
        <a:lstStyle/>
        <a:p>
          <a:r>
            <a:rPr lang="en-CA"/>
            <a:t>Merge branches to trunk at least once a day</a:t>
          </a:r>
          <a:endParaRPr lang="en-US"/>
        </a:p>
      </dgm:t>
    </dgm:pt>
    <dgm:pt modelId="{187E92A3-21FF-4AB2-8FAB-7FCDEBA4181C}" type="parTrans" cxnId="{F8C52F56-D747-48F3-BF08-1F0E0CD7AB1A}">
      <dgm:prSet/>
      <dgm:spPr/>
      <dgm:t>
        <a:bodyPr/>
        <a:lstStyle/>
        <a:p>
          <a:endParaRPr lang="en-US"/>
        </a:p>
      </dgm:t>
    </dgm:pt>
    <dgm:pt modelId="{128EE87A-037B-48A3-9869-7432B0D5FF71}" type="sibTrans" cxnId="{F8C52F56-D747-48F3-BF08-1F0E0CD7AB1A}">
      <dgm:prSet/>
      <dgm:spPr/>
      <dgm:t>
        <a:bodyPr/>
        <a:lstStyle/>
        <a:p>
          <a:endParaRPr lang="en-US"/>
        </a:p>
      </dgm:t>
    </dgm:pt>
    <dgm:pt modelId="{87565785-FDF0-4D49-ABD3-3DE551A8E4FD}">
      <dgm:prSet/>
      <dgm:spPr/>
      <dgm:t>
        <a:bodyPr/>
        <a:lstStyle/>
        <a:p>
          <a:r>
            <a:rPr lang="en-CA"/>
            <a:t>No code freezes</a:t>
          </a:r>
          <a:endParaRPr lang="en-US"/>
        </a:p>
      </dgm:t>
    </dgm:pt>
    <dgm:pt modelId="{D7F8BB23-5D4F-461A-9A23-7BBAC122E1F4}" type="parTrans" cxnId="{FDD12EEE-8450-48D1-B502-E31C3C917C7A}">
      <dgm:prSet/>
      <dgm:spPr/>
      <dgm:t>
        <a:bodyPr/>
        <a:lstStyle/>
        <a:p>
          <a:endParaRPr lang="en-US"/>
        </a:p>
      </dgm:t>
    </dgm:pt>
    <dgm:pt modelId="{63FCC0EF-6E21-4A92-8111-5DBC07071AA2}" type="sibTrans" cxnId="{FDD12EEE-8450-48D1-B502-E31C3C917C7A}">
      <dgm:prSet/>
      <dgm:spPr/>
      <dgm:t>
        <a:bodyPr/>
        <a:lstStyle/>
        <a:p>
          <a:endParaRPr lang="en-US"/>
        </a:p>
      </dgm:t>
    </dgm:pt>
    <dgm:pt modelId="{1056858C-B1E7-4F63-B9AB-32CBC5EE2B08}">
      <dgm:prSet/>
      <dgm:spPr/>
      <dgm:t>
        <a:bodyPr/>
        <a:lstStyle/>
        <a:p>
          <a:r>
            <a:rPr lang="en-CA"/>
            <a:t>Average Code review time less than 30 mins</a:t>
          </a:r>
          <a:endParaRPr lang="en-US"/>
        </a:p>
      </dgm:t>
    </dgm:pt>
    <dgm:pt modelId="{53F938B2-36A1-490A-BFB1-69C18EFD3DF9}" type="parTrans" cxnId="{4F095EC3-83DE-4413-BAF7-DA6A71DBDF16}">
      <dgm:prSet/>
      <dgm:spPr/>
      <dgm:t>
        <a:bodyPr/>
        <a:lstStyle/>
        <a:p>
          <a:endParaRPr lang="en-US"/>
        </a:p>
      </dgm:t>
    </dgm:pt>
    <dgm:pt modelId="{6B753860-18EC-4234-A0CA-2BB54AEE23CC}" type="sibTrans" cxnId="{4F095EC3-83DE-4413-BAF7-DA6A71DBDF16}">
      <dgm:prSet/>
      <dgm:spPr/>
      <dgm:t>
        <a:bodyPr/>
        <a:lstStyle/>
        <a:p>
          <a:endParaRPr lang="en-US"/>
        </a:p>
      </dgm:t>
    </dgm:pt>
    <dgm:pt modelId="{E9E0BD34-9204-4141-8FBC-2F01CA36FCE6}" type="pres">
      <dgm:prSet presAssocID="{9A0E6E16-B068-4BB3-9AEC-1374415915F4}" presName="root" presStyleCnt="0">
        <dgm:presLayoutVars>
          <dgm:dir/>
          <dgm:resizeHandles val="exact"/>
        </dgm:presLayoutVars>
      </dgm:prSet>
      <dgm:spPr/>
    </dgm:pt>
    <dgm:pt modelId="{C89666D4-A68B-4C1D-8B9F-A658ED9DAF05}" type="pres">
      <dgm:prSet presAssocID="{7A719443-CE68-490E-8F38-4EFE07471E54}" presName="compNode" presStyleCnt="0"/>
      <dgm:spPr/>
    </dgm:pt>
    <dgm:pt modelId="{12BA85E1-71D1-4D55-9331-C888EF029621}" type="pres">
      <dgm:prSet presAssocID="{7A719443-CE68-490E-8F38-4EFE07471E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BCC04DB-6F72-4ECE-8CFF-2FCEE850FAEF}" type="pres">
      <dgm:prSet presAssocID="{7A719443-CE68-490E-8F38-4EFE07471E54}" presName="spaceRect" presStyleCnt="0"/>
      <dgm:spPr/>
    </dgm:pt>
    <dgm:pt modelId="{2B4430A3-29C5-48F5-956B-0A7F25D88D64}" type="pres">
      <dgm:prSet presAssocID="{7A719443-CE68-490E-8F38-4EFE07471E54}" presName="textRect" presStyleLbl="revTx" presStyleIdx="0" presStyleCnt="3">
        <dgm:presLayoutVars>
          <dgm:chMax val="1"/>
          <dgm:chPref val="1"/>
        </dgm:presLayoutVars>
      </dgm:prSet>
      <dgm:spPr/>
    </dgm:pt>
    <dgm:pt modelId="{C4CBEE79-5D15-4647-925E-9C4847A45190}" type="pres">
      <dgm:prSet presAssocID="{128EE87A-037B-48A3-9869-7432B0D5FF71}" presName="sibTrans" presStyleCnt="0"/>
      <dgm:spPr/>
    </dgm:pt>
    <dgm:pt modelId="{A40B3B58-738D-4F2F-8417-130E664E7B6C}" type="pres">
      <dgm:prSet presAssocID="{87565785-FDF0-4D49-ABD3-3DE551A8E4FD}" presName="compNode" presStyleCnt="0"/>
      <dgm:spPr/>
    </dgm:pt>
    <dgm:pt modelId="{004EA4CC-1477-4474-A2FD-B177A61A6F60}" type="pres">
      <dgm:prSet presAssocID="{87565785-FDF0-4D49-ABD3-3DE551A8E4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DE67EBBA-533E-41FD-AA7E-73EB84223B86}" type="pres">
      <dgm:prSet presAssocID="{87565785-FDF0-4D49-ABD3-3DE551A8E4FD}" presName="spaceRect" presStyleCnt="0"/>
      <dgm:spPr/>
    </dgm:pt>
    <dgm:pt modelId="{4CFFE43C-6588-44E4-84B3-28EB24192141}" type="pres">
      <dgm:prSet presAssocID="{87565785-FDF0-4D49-ABD3-3DE551A8E4FD}" presName="textRect" presStyleLbl="revTx" presStyleIdx="1" presStyleCnt="3">
        <dgm:presLayoutVars>
          <dgm:chMax val="1"/>
          <dgm:chPref val="1"/>
        </dgm:presLayoutVars>
      </dgm:prSet>
      <dgm:spPr/>
    </dgm:pt>
    <dgm:pt modelId="{968D92E8-5210-47E1-8F2F-A475ED7D3141}" type="pres">
      <dgm:prSet presAssocID="{63FCC0EF-6E21-4A92-8111-5DBC07071AA2}" presName="sibTrans" presStyleCnt="0"/>
      <dgm:spPr/>
    </dgm:pt>
    <dgm:pt modelId="{346FC7A3-0EBF-4076-95CA-690C16085B68}" type="pres">
      <dgm:prSet presAssocID="{1056858C-B1E7-4F63-B9AB-32CBC5EE2B08}" presName="compNode" presStyleCnt="0"/>
      <dgm:spPr/>
    </dgm:pt>
    <dgm:pt modelId="{2E7C05E0-3020-4A2E-A0D4-BBB83E7F9FC8}" type="pres">
      <dgm:prSet presAssocID="{1056858C-B1E7-4F63-B9AB-32CBC5EE2B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4DEAB3E-56FD-48D0-9EB3-58FCC6DCFE91}" type="pres">
      <dgm:prSet presAssocID="{1056858C-B1E7-4F63-B9AB-32CBC5EE2B08}" presName="spaceRect" presStyleCnt="0"/>
      <dgm:spPr/>
    </dgm:pt>
    <dgm:pt modelId="{737FC3D5-DC1C-44A5-B0B3-45087270F3D9}" type="pres">
      <dgm:prSet presAssocID="{1056858C-B1E7-4F63-B9AB-32CBC5EE2B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FA0EF74-37B9-4EC6-A1A0-5856E1C37630}" type="presOf" srcId="{7A719443-CE68-490E-8F38-4EFE07471E54}" destId="{2B4430A3-29C5-48F5-956B-0A7F25D88D64}" srcOrd="0" destOrd="0" presId="urn:microsoft.com/office/officeart/2018/2/layout/IconLabelList"/>
    <dgm:cxn modelId="{F8C52F56-D747-48F3-BF08-1F0E0CD7AB1A}" srcId="{9A0E6E16-B068-4BB3-9AEC-1374415915F4}" destId="{7A719443-CE68-490E-8F38-4EFE07471E54}" srcOrd="0" destOrd="0" parTransId="{187E92A3-21FF-4AB2-8FAB-7FCDEBA4181C}" sibTransId="{128EE87A-037B-48A3-9869-7432B0D5FF71}"/>
    <dgm:cxn modelId="{759C37AE-3D44-413F-AA54-A86EB2C72FD8}" type="presOf" srcId="{87565785-FDF0-4D49-ABD3-3DE551A8E4FD}" destId="{4CFFE43C-6588-44E4-84B3-28EB24192141}" srcOrd="0" destOrd="0" presId="urn:microsoft.com/office/officeart/2018/2/layout/IconLabelList"/>
    <dgm:cxn modelId="{75EF3CB9-9919-41E8-994D-0E206E25D635}" type="presOf" srcId="{9A0E6E16-B068-4BB3-9AEC-1374415915F4}" destId="{E9E0BD34-9204-4141-8FBC-2F01CA36FCE6}" srcOrd="0" destOrd="0" presId="urn:microsoft.com/office/officeart/2018/2/layout/IconLabelList"/>
    <dgm:cxn modelId="{693C31BA-3C7C-43B1-BFDC-0ACA6BB3C037}" type="presOf" srcId="{1056858C-B1E7-4F63-B9AB-32CBC5EE2B08}" destId="{737FC3D5-DC1C-44A5-B0B3-45087270F3D9}" srcOrd="0" destOrd="0" presId="urn:microsoft.com/office/officeart/2018/2/layout/IconLabelList"/>
    <dgm:cxn modelId="{4F095EC3-83DE-4413-BAF7-DA6A71DBDF16}" srcId="{9A0E6E16-B068-4BB3-9AEC-1374415915F4}" destId="{1056858C-B1E7-4F63-B9AB-32CBC5EE2B08}" srcOrd="2" destOrd="0" parTransId="{53F938B2-36A1-490A-BFB1-69C18EFD3DF9}" sibTransId="{6B753860-18EC-4234-A0CA-2BB54AEE23CC}"/>
    <dgm:cxn modelId="{FDD12EEE-8450-48D1-B502-E31C3C917C7A}" srcId="{9A0E6E16-B068-4BB3-9AEC-1374415915F4}" destId="{87565785-FDF0-4D49-ABD3-3DE551A8E4FD}" srcOrd="1" destOrd="0" parTransId="{D7F8BB23-5D4F-461A-9A23-7BBAC122E1F4}" sibTransId="{63FCC0EF-6E21-4A92-8111-5DBC07071AA2}"/>
    <dgm:cxn modelId="{2F42E96C-DBD3-41EE-B797-7E78BC0EB215}" type="presParOf" srcId="{E9E0BD34-9204-4141-8FBC-2F01CA36FCE6}" destId="{C89666D4-A68B-4C1D-8B9F-A658ED9DAF05}" srcOrd="0" destOrd="0" presId="urn:microsoft.com/office/officeart/2018/2/layout/IconLabelList"/>
    <dgm:cxn modelId="{3EDC14D9-936B-4DFF-9724-57FA7A9D7BBD}" type="presParOf" srcId="{C89666D4-A68B-4C1D-8B9F-A658ED9DAF05}" destId="{12BA85E1-71D1-4D55-9331-C888EF029621}" srcOrd="0" destOrd="0" presId="urn:microsoft.com/office/officeart/2018/2/layout/IconLabelList"/>
    <dgm:cxn modelId="{88EC8A7F-651D-4708-9E10-45E1DB14C3F4}" type="presParOf" srcId="{C89666D4-A68B-4C1D-8B9F-A658ED9DAF05}" destId="{ABCC04DB-6F72-4ECE-8CFF-2FCEE850FAEF}" srcOrd="1" destOrd="0" presId="urn:microsoft.com/office/officeart/2018/2/layout/IconLabelList"/>
    <dgm:cxn modelId="{E3ED1C7F-6C4D-4B1B-B7B4-D403B4570836}" type="presParOf" srcId="{C89666D4-A68B-4C1D-8B9F-A658ED9DAF05}" destId="{2B4430A3-29C5-48F5-956B-0A7F25D88D64}" srcOrd="2" destOrd="0" presId="urn:microsoft.com/office/officeart/2018/2/layout/IconLabelList"/>
    <dgm:cxn modelId="{CD6C0003-D87D-4700-A4F4-3A4757348B00}" type="presParOf" srcId="{E9E0BD34-9204-4141-8FBC-2F01CA36FCE6}" destId="{C4CBEE79-5D15-4647-925E-9C4847A45190}" srcOrd="1" destOrd="0" presId="urn:microsoft.com/office/officeart/2018/2/layout/IconLabelList"/>
    <dgm:cxn modelId="{DF9C3C7E-2759-46CF-99F6-F8822FCB8B72}" type="presParOf" srcId="{E9E0BD34-9204-4141-8FBC-2F01CA36FCE6}" destId="{A40B3B58-738D-4F2F-8417-130E664E7B6C}" srcOrd="2" destOrd="0" presId="urn:microsoft.com/office/officeart/2018/2/layout/IconLabelList"/>
    <dgm:cxn modelId="{9101E969-85B7-4D88-8094-303C07824846}" type="presParOf" srcId="{A40B3B58-738D-4F2F-8417-130E664E7B6C}" destId="{004EA4CC-1477-4474-A2FD-B177A61A6F60}" srcOrd="0" destOrd="0" presId="urn:microsoft.com/office/officeart/2018/2/layout/IconLabelList"/>
    <dgm:cxn modelId="{192E681C-1B7C-4BF1-B4CF-F7991227B961}" type="presParOf" srcId="{A40B3B58-738D-4F2F-8417-130E664E7B6C}" destId="{DE67EBBA-533E-41FD-AA7E-73EB84223B86}" srcOrd="1" destOrd="0" presId="urn:microsoft.com/office/officeart/2018/2/layout/IconLabelList"/>
    <dgm:cxn modelId="{6904B7DA-AE42-4E18-9B1F-59F6C61E626B}" type="presParOf" srcId="{A40B3B58-738D-4F2F-8417-130E664E7B6C}" destId="{4CFFE43C-6588-44E4-84B3-28EB24192141}" srcOrd="2" destOrd="0" presId="urn:microsoft.com/office/officeart/2018/2/layout/IconLabelList"/>
    <dgm:cxn modelId="{64EB4FF5-0D29-4180-AE71-F9D024D78B1D}" type="presParOf" srcId="{E9E0BD34-9204-4141-8FBC-2F01CA36FCE6}" destId="{968D92E8-5210-47E1-8F2F-A475ED7D3141}" srcOrd="3" destOrd="0" presId="urn:microsoft.com/office/officeart/2018/2/layout/IconLabelList"/>
    <dgm:cxn modelId="{888D2A59-EAF4-4839-A542-5722D7952A0E}" type="presParOf" srcId="{E9E0BD34-9204-4141-8FBC-2F01CA36FCE6}" destId="{346FC7A3-0EBF-4076-95CA-690C16085B68}" srcOrd="4" destOrd="0" presId="urn:microsoft.com/office/officeart/2018/2/layout/IconLabelList"/>
    <dgm:cxn modelId="{9E67A5E8-8F80-4916-8965-485B56438B92}" type="presParOf" srcId="{346FC7A3-0EBF-4076-95CA-690C16085B68}" destId="{2E7C05E0-3020-4A2E-A0D4-BBB83E7F9FC8}" srcOrd="0" destOrd="0" presId="urn:microsoft.com/office/officeart/2018/2/layout/IconLabelList"/>
    <dgm:cxn modelId="{76A6773B-920C-4815-A82D-86EB56D7FEE1}" type="presParOf" srcId="{346FC7A3-0EBF-4076-95CA-690C16085B68}" destId="{04DEAB3E-56FD-48D0-9EB3-58FCC6DCFE91}" srcOrd="1" destOrd="0" presId="urn:microsoft.com/office/officeart/2018/2/layout/IconLabelList"/>
    <dgm:cxn modelId="{C32BB0C8-D925-460A-9530-5722058FEF8B}" type="presParOf" srcId="{346FC7A3-0EBF-4076-95CA-690C16085B68}" destId="{737FC3D5-DC1C-44A5-B0B3-45087270F3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26623F-BD1A-43E5-A213-F2A872F5965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709326-F166-4E4D-BAA7-36ADA3671772}">
      <dgm:prSet/>
      <dgm:spPr/>
      <dgm:t>
        <a:bodyPr/>
        <a:lstStyle/>
        <a:p>
          <a:r>
            <a:rPr lang="en-CA" dirty="0"/>
            <a:t>Agreed upon infrastructure templates (</a:t>
          </a:r>
          <a:r>
            <a:rPr lang="en-CA" dirty="0" err="1"/>
            <a:t>ie</a:t>
          </a:r>
          <a:r>
            <a:rPr lang="en-CA" dirty="0"/>
            <a:t>: Terraform)</a:t>
          </a:r>
          <a:endParaRPr lang="en-US" dirty="0"/>
        </a:p>
      </dgm:t>
    </dgm:pt>
    <dgm:pt modelId="{AD55CAFF-1289-4CBB-8EF6-433A3CC5F1EA}" type="parTrans" cxnId="{5D1B6DB2-5E11-4673-8A23-F39A2B3C720B}">
      <dgm:prSet/>
      <dgm:spPr/>
      <dgm:t>
        <a:bodyPr/>
        <a:lstStyle/>
        <a:p>
          <a:endParaRPr lang="en-US"/>
        </a:p>
      </dgm:t>
    </dgm:pt>
    <dgm:pt modelId="{B2E17739-DC04-4E49-978A-6B12AF767399}" type="sibTrans" cxnId="{5D1B6DB2-5E11-4673-8A23-F39A2B3C720B}">
      <dgm:prSet/>
      <dgm:spPr/>
      <dgm:t>
        <a:bodyPr/>
        <a:lstStyle/>
        <a:p>
          <a:endParaRPr lang="en-US"/>
        </a:p>
      </dgm:t>
    </dgm:pt>
    <dgm:pt modelId="{9C45B8D6-2DA2-4E73-9279-16ED63E51FA9}">
      <dgm:prSet/>
      <dgm:spPr/>
      <dgm:t>
        <a:bodyPr/>
        <a:lstStyle/>
        <a:p>
          <a:r>
            <a:rPr lang="en-CA" dirty="0"/>
            <a:t>Continuous Integration/Continuous Deployment (CI/CD)</a:t>
          </a:r>
          <a:endParaRPr lang="en-US" dirty="0"/>
        </a:p>
      </dgm:t>
    </dgm:pt>
    <dgm:pt modelId="{95C6FC93-3626-4147-9F9D-661D855676D4}" type="parTrans" cxnId="{2698A82E-4EAC-4350-9D9D-EB25FAD15725}">
      <dgm:prSet/>
      <dgm:spPr/>
      <dgm:t>
        <a:bodyPr/>
        <a:lstStyle/>
        <a:p>
          <a:endParaRPr lang="en-US"/>
        </a:p>
      </dgm:t>
    </dgm:pt>
    <dgm:pt modelId="{521629DF-4D59-4412-9787-39CB9DEE9B31}" type="sibTrans" cxnId="{2698A82E-4EAC-4350-9D9D-EB25FAD15725}">
      <dgm:prSet/>
      <dgm:spPr/>
      <dgm:t>
        <a:bodyPr/>
        <a:lstStyle/>
        <a:p>
          <a:endParaRPr lang="en-US"/>
        </a:p>
      </dgm:t>
    </dgm:pt>
    <dgm:pt modelId="{EF9D6A6A-2243-43DF-BA20-EAF1A6651C34}">
      <dgm:prSet/>
      <dgm:spPr/>
      <dgm:t>
        <a:bodyPr/>
        <a:lstStyle/>
        <a:p>
          <a:r>
            <a:rPr lang="en-CA" dirty="0"/>
            <a:t>Templating code (</a:t>
          </a:r>
          <a:r>
            <a:rPr lang="en-CA" dirty="0" err="1"/>
            <a:t>ie</a:t>
          </a:r>
          <a:r>
            <a:rPr lang="en-CA" dirty="0"/>
            <a:t>: Accelerators)</a:t>
          </a:r>
          <a:endParaRPr lang="en-US" dirty="0"/>
        </a:p>
      </dgm:t>
    </dgm:pt>
    <dgm:pt modelId="{7911F488-2F62-4B0C-BA20-521375A5276A}" type="sibTrans" cxnId="{5F836B83-99C1-4839-9B19-EBEAE03AA67F}">
      <dgm:prSet/>
      <dgm:spPr/>
      <dgm:t>
        <a:bodyPr/>
        <a:lstStyle/>
        <a:p>
          <a:endParaRPr lang="en-US"/>
        </a:p>
      </dgm:t>
    </dgm:pt>
    <dgm:pt modelId="{58B1188B-6A35-4609-A784-67310496763B}" type="parTrans" cxnId="{5F836B83-99C1-4839-9B19-EBEAE03AA67F}">
      <dgm:prSet/>
      <dgm:spPr/>
      <dgm:t>
        <a:bodyPr/>
        <a:lstStyle/>
        <a:p>
          <a:endParaRPr lang="en-US"/>
        </a:p>
      </dgm:t>
    </dgm:pt>
    <dgm:pt modelId="{BD6990D6-4A39-4807-B8B5-459905789424}" type="pres">
      <dgm:prSet presAssocID="{A226623F-BD1A-43E5-A213-F2A872F59650}" presName="root" presStyleCnt="0">
        <dgm:presLayoutVars>
          <dgm:dir/>
          <dgm:resizeHandles val="exact"/>
        </dgm:presLayoutVars>
      </dgm:prSet>
      <dgm:spPr/>
    </dgm:pt>
    <dgm:pt modelId="{39E4DCA2-C0A1-41A8-A911-67205A73E439}" type="pres">
      <dgm:prSet presAssocID="{D9709326-F166-4E4D-BAA7-36ADA3671772}" presName="compNode" presStyleCnt="0"/>
      <dgm:spPr/>
    </dgm:pt>
    <dgm:pt modelId="{B6E9832D-3CDF-4CE1-A9C3-9E49355C7DF2}" type="pres">
      <dgm:prSet presAssocID="{D9709326-F166-4E4D-BAA7-36ADA3671772}" presName="iconRect" presStyleLbl="node1" presStyleIdx="0" presStyleCnt="3" custLinFactNeighborX="1890" custLinFactNeighborY="-189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829E986-1A52-48D7-B565-8CD116B0AD5A}" type="pres">
      <dgm:prSet presAssocID="{D9709326-F166-4E4D-BAA7-36ADA3671772}" presName="spaceRect" presStyleCnt="0"/>
      <dgm:spPr/>
    </dgm:pt>
    <dgm:pt modelId="{AAEA6249-FC8C-4A8C-8B64-6ABA048C70AC}" type="pres">
      <dgm:prSet presAssocID="{D9709326-F166-4E4D-BAA7-36ADA3671772}" presName="textRect" presStyleLbl="revTx" presStyleIdx="0" presStyleCnt="3">
        <dgm:presLayoutVars>
          <dgm:chMax val="1"/>
          <dgm:chPref val="1"/>
        </dgm:presLayoutVars>
      </dgm:prSet>
      <dgm:spPr/>
    </dgm:pt>
    <dgm:pt modelId="{A7BEAC41-EEF7-45D1-B8DE-9F07B60BB918}" type="pres">
      <dgm:prSet presAssocID="{B2E17739-DC04-4E49-978A-6B12AF767399}" presName="sibTrans" presStyleCnt="0"/>
      <dgm:spPr/>
    </dgm:pt>
    <dgm:pt modelId="{87469AE1-AB97-4EFC-8A17-8DD40FD0E5B7}" type="pres">
      <dgm:prSet presAssocID="{EF9D6A6A-2243-43DF-BA20-EAF1A6651C34}" presName="compNode" presStyleCnt="0"/>
      <dgm:spPr/>
    </dgm:pt>
    <dgm:pt modelId="{0EA0DD0B-506F-4D69-8E92-C4581CF825C1}" type="pres">
      <dgm:prSet presAssocID="{EF9D6A6A-2243-43DF-BA20-EAF1A6651C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47420F7-28BB-46E0-986C-E8D891768494}" type="pres">
      <dgm:prSet presAssocID="{EF9D6A6A-2243-43DF-BA20-EAF1A6651C34}" presName="spaceRect" presStyleCnt="0"/>
      <dgm:spPr/>
    </dgm:pt>
    <dgm:pt modelId="{C5BB5500-4ED4-4FE9-89FC-67D27D5DD07B}" type="pres">
      <dgm:prSet presAssocID="{EF9D6A6A-2243-43DF-BA20-EAF1A6651C34}" presName="textRect" presStyleLbl="revTx" presStyleIdx="1" presStyleCnt="3">
        <dgm:presLayoutVars>
          <dgm:chMax val="1"/>
          <dgm:chPref val="1"/>
        </dgm:presLayoutVars>
      </dgm:prSet>
      <dgm:spPr/>
    </dgm:pt>
    <dgm:pt modelId="{EB0599A3-35FC-4E59-9911-98C44F704746}" type="pres">
      <dgm:prSet presAssocID="{7911F488-2F62-4B0C-BA20-521375A5276A}" presName="sibTrans" presStyleCnt="0"/>
      <dgm:spPr/>
    </dgm:pt>
    <dgm:pt modelId="{BCD5EC72-07F1-45D5-85A6-A5B2D9C578B5}" type="pres">
      <dgm:prSet presAssocID="{9C45B8D6-2DA2-4E73-9279-16ED63E51FA9}" presName="compNode" presStyleCnt="0"/>
      <dgm:spPr/>
    </dgm:pt>
    <dgm:pt modelId="{6A78DAA5-CB57-4300-8FA6-259BCCE82D0F}" type="pres">
      <dgm:prSet presAssocID="{9C45B8D6-2DA2-4E73-9279-16ED63E51F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CD7348C4-F5E9-477D-9623-E542CDDFCC7C}" type="pres">
      <dgm:prSet presAssocID="{9C45B8D6-2DA2-4E73-9279-16ED63E51FA9}" presName="spaceRect" presStyleCnt="0"/>
      <dgm:spPr/>
    </dgm:pt>
    <dgm:pt modelId="{FE85AA94-A002-448C-B4B3-8CF4F401A34E}" type="pres">
      <dgm:prSet presAssocID="{9C45B8D6-2DA2-4E73-9279-16ED63E51FA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194061E-6837-4FDF-9338-F141A7AD167A}" type="presOf" srcId="{9C45B8D6-2DA2-4E73-9279-16ED63E51FA9}" destId="{FE85AA94-A002-448C-B4B3-8CF4F401A34E}" srcOrd="0" destOrd="0" presId="urn:microsoft.com/office/officeart/2018/2/layout/IconLabelList"/>
    <dgm:cxn modelId="{C9820327-3042-4360-A326-68022F1692D2}" type="presOf" srcId="{A226623F-BD1A-43E5-A213-F2A872F59650}" destId="{BD6990D6-4A39-4807-B8B5-459905789424}" srcOrd="0" destOrd="0" presId="urn:microsoft.com/office/officeart/2018/2/layout/IconLabelList"/>
    <dgm:cxn modelId="{2698A82E-4EAC-4350-9D9D-EB25FAD15725}" srcId="{A226623F-BD1A-43E5-A213-F2A872F59650}" destId="{9C45B8D6-2DA2-4E73-9279-16ED63E51FA9}" srcOrd="2" destOrd="0" parTransId="{95C6FC93-3626-4147-9F9D-661D855676D4}" sibTransId="{521629DF-4D59-4412-9787-39CB9DEE9B31}"/>
    <dgm:cxn modelId="{ED989C3D-5338-456B-9EC8-D3E65D353E8E}" type="presOf" srcId="{EF9D6A6A-2243-43DF-BA20-EAF1A6651C34}" destId="{C5BB5500-4ED4-4FE9-89FC-67D27D5DD07B}" srcOrd="0" destOrd="0" presId="urn:microsoft.com/office/officeart/2018/2/layout/IconLabelList"/>
    <dgm:cxn modelId="{5F836B83-99C1-4839-9B19-EBEAE03AA67F}" srcId="{A226623F-BD1A-43E5-A213-F2A872F59650}" destId="{EF9D6A6A-2243-43DF-BA20-EAF1A6651C34}" srcOrd="1" destOrd="0" parTransId="{58B1188B-6A35-4609-A784-67310496763B}" sibTransId="{7911F488-2F62-4B0C-BA20-521375A5276A}"/>
    <dgm:cxn modelId="{5D1B6DB2-5E11-4673-8A23-F39A2B3C720B}" srcId="{A226623F-BD1A-43E5-A213-F2A872F59650}" destId="{D9709326-F166-4E4D-BAA7-36ADA3671772}" srcOrd="0" destOrd="0" parTransId="{AD55CAFF-1289-4CBB-8EF6-433A3CC5F1EA}" sibTransId="{B2E17739-DC04-4E49-978A-6B12AF767399}"/>
    <dgm:cxn modelId="{0F65BAEA-2072-4118-89D9-4F987E75444E}" type="presOf" srcId="{D9709326-F166-4E4D-BAA7-36ADA3671772}" destId="{AAEA6249-FC8C-4A8C-8B64-6ABA048C70AC}" srcOrd="0" destOrd="0" presId="urn:microsoft.com/office/officeart/2018/2/layout/IconLabelList"/>
    <dgm:cxn modelId="{B909145A-EBC8-41E0-8453-7D8BE0346F6F}" type="presParOf" srcId="{BD6990D6-4A39-4807-B8B5-459905789424}" destId="{39E4DCA2-C0A1-41A8-A911-67205A73E439}" srcOrd="0" destOrd="0" presId="urn:microsoft.com/office/officeart/2018/2/layout/IconLabelList"/>
    <dgm:cxn modelId="{98699313-F5B0-44B7-9C2F-9B01D1522A45}" type="presParOf" srcId="{39E4DCA2-C0A1-41A8-A911-67205A73E439}" destId="{B6E9832D-3CDF-4CE1-A9C3-9E49355C7DF2}" srcOrd="0" destOrd="0" presId="urn:microsoft.com/office/officeart/2018/2/layout/IconLabelList"/>
    <dgm:cxn modelId="{969D272B-16FB-42BF-9748-53E56D57D2ED}" type="presParOf" srcId="{39E4DCA2-C0A1-41A8-A911-67205A73E439}" destId="{4829E986-1A52-48D7-B565-8CD116B0AD5A}" srcOrd="1" destOrd="0" presId="urn:microsoft.com/office/officeart/2018/2/layout/IconLabelList"/>
    <dgm:cxn modelId="{02B1B1B1-B4C2-4EEA-BD94-D35655A994AA}" type="presParOf" srcId="{39E4DCA2-C0A1-41A8-A911-67205A73E439}" destId="{AAEA6249-FC8C-4A8C-8B64-6ABA048C70AC}" srcOrd="2" destOrd="0" presId="urn:microsoft.com/office/officeart/2018/2/layout/IconLabelList"/>
    <dgm:cxn modelId="{735937C7-1089-4132-98F5-4D5EFEBE9974}" type="presParOf" srcId="{BD6990D6-4A39-4807-B8B5-459905789424}" destId="{A7BEAC41-EEF7-45D1-B8DE-9F07B60BB918}" srcOrd="1" destOrd="0" presId="urn:microsoft.com/office/officeart/2018/2/layout/IconLabelList"/>
    <dgm:cxn modelId="{7EEF10E7-2C4E-4C43-8F63-B5F1C240854D}" type="presParOf" srcId="{BD6990D6-4A39-4807-B8B5-459905789424}" destId="{87469AE1-AB97-4EFC-8A17-8DD40FD0E5B7}" srcOrd="2" destOrd="0" presId="urn:microsoft.com/office/officeart/2018/2/layout/IconLabelList"/>
    <dgm:cxn modelId="{B7B0D42B-248E-4726-A559-80F9534538F3}" type="presParOf" srcId="{87469AE1-AB97-4EFC-8A17-8DD40FD0E5B7}" destId="{0EA0DD0B-506F-4D69-8E92-C4581CF825C1}" srcOrd="0" destOrd="0" presId="urn:microsoft.com/office/officeart/2018/2/layout/IconLabelList"/>
    <dgm:cxn modelId="{8F48E47F-C346-4418-8249-C18ABDFD837D}" type="presParOf" srcId="{87469AE1-AB97-4EFC-8A17-8DD40FD0E5B7}" destId="{D47420F7-28BB-46E0-986C-E8D891768494}" srcOrd="1" destOrd="0" presId="urn:microsoft.com/office/officeart/2018/2/layout/IconLabelList"/>
    <dgm:cxn modelId="{31BDD2A3-B96E-4C17-9EA1-B17ACD726EA6}" type="presParOf" srcId="{87469AE1-AB97-4EFC-8A17-8DD40FD0E5B7}" destId="{C5BB5500-4ED4-4FE9-89FC-67D27D5DD07B}" srcOrd="2" destOrd="0" presId="urn:microsoft.com/office/officeart/2018/2/layout/IconLabelList"/>
    <dgm:cxn modelId="{AF8726DB-8E20-417C-A697-CC51F6467618}" type="presParOf" srcId="{BD6990D6-4A39-4807-B8B5-459905789424}" destId="{EB0599A3-35FC-4E59-9911-98C44F704746}" srcOrd="3" destOrd="0" presId="urn:microsoft.com/office/officeart/2018/2/layout/IconLabelList"/>
    <dgm:cxn modelId="{5FEC9E1F-3506-48CD-A655-E9350126BB5C}" type="presParOf" srcId="{BD6990D6-4A39-4807-B8B5-459905789424}" destId="{BCD5EC72-07F1-45D5-85A6-A5B2D9C578B5}" srcOrd="4" destOrd="0" presId="urn:microsoft.com/office/officeart/2018/2/layout/IconLabelList"/>
    <dgm:cxn modelId="{FD7725E8-AD5D-44E8-9CF8-3628A30E483A}" type="presParOf" srcId="{BCD5EC72-07F1-45D5-85A6-A5B2D9C578B5}" destId="{6A78DAA5-CB57-4300-8FA6-259BCCE82D0F}" srcOrd="0" destOrd="0" presId="urn:microsoft.com/office/officeart/2018/2/layout/IconLabelList"/>
    <dgm:cxn modelId="{06422862-4AFC-47B1-BC88-31C3BF076371}" type="presParOf" srcId="{BCD5EC72-07F1-45D5-85A6-A5B2D9C578B5}" destId="{CD7348C4-F5E9-477D-9623-E542CDDFCC7C}" srcOrd="1" destOrd="0" presId="urn:microsoft.com/office/officeart/2018/2/layout/IconLabelList"/>
    <dgm:cxn modelId="{3824EA0E-A6BA-4C47-B722-5B42EC2C49CC}" type="presParOf" srcId="{BCD5EC72-07F1-45D5-85A6-A5B2D9C578B5}" destId="{FE85AA94-A002-448C-B4B3-8CF4F401A3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0B621-7FD6-48D0-B2D8-8006640988EA}">
      <dsp:nvSpPr>
        <dsp:cNvPr id="0" name=""/>
        <dsp:cNvSpPr/>
      </dsp:nvSpPr>
      <dsp:spPr>
        <a:xfrm>
          <a:off x="0" y="326371"/>
          <a:ext cx="4977578" cy="29865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Agenda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The Complexity of a Data &amp; AI Platform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Our Approach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The Principles Applied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Demo</a:t>
          </a:r>
        </a:p>
      </dsp:txBody>
      <dsp:txXfrm>
        <a:off x="87473" y="413844"/>
        <a:ext cx="4802632" cy="281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A85E1-71D1-4D55-9331-C888EF029621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430A3-29C5-48F5-956B-0A7F25D88D64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Merge branches to trunk at least once a day</a:t>
          </a:r>
          <a:endParaRPr lang="en-US" sz="2400" kern="1200"/>
        </a:p>
      </dsp:txBody>
      <dsp:txXfrm>
        <a:off x="59990" y="2654049"/>
        <a:ext cx="3226223" cy="720000"/>
      </dsp:txXfrm>
    </dsp:sp>
    <dsp:sp modelId="{004EA4CC-1477-4474-A2FD-B177A61A6F60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FE43C-6588-44E4-84B3-28EB24192141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No code freezes</a:t>
          </a:r>
          <a:endParaRPr lang="en-US" sz="2400" kern="1200"/>
        </a:p>
      </dsp:txBody>
      <dsp:txXfrm>
        <a:off x="3850802" y="2654049"/>
        <a:ext cx="3226223" cy="720000"/>
      </dsp:txXfrm>
    </dsp:sp>
    <dsp:sp modelId="{2E7C05E0-3020-4A2E-A0D4-BBB83E7F9FC8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FC3D5-DC1C-44A5-B0B3-45087270F3D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Average Code review time less than 30 mins</a:t>
          </a:r>
          <a:endParaRPr lang="en-US" sz="2400" kern="1200"/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9832D-3CDF-4CE1-A9C3-9E49355C7DF2}">
      <dsp:nvSpPr>
        <dsp:cNvPr id="0" name=""/>
        <dsp:cNvSpPr/>
      </dsp:nvSpPr>
      <dsp:spPr>
        <a:xfrm>
          <a:off x="974640" y="791316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A6249-FC8C-4A8C-8B64-6ABA048C70AC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Agreed upon infrastructure templates (</a:t>
          </a:r>
          <a:r>
            <a:rPr lang="en-CA" sz="1700" kern="1200" dirty="0" err="1"/>
            <a:t>ie</a:t>
          </a:r>
          <a:r>
            <a:rPr lang="en-CA" sz="1700" kern="1200" dirty="0"/>
            <a:t>: Terraform)</a:t>
          </a:r>
          <a:endParaRPr lang="en-US" sz="1700" kern="1200" dirty="0"/>
        </a:p>
      </dsp:txBody>
      <dsp:txXfrm>
        <a:off x="59990" y="2654049"/>
        <a:ext cx="3226223" cy="720000"/>
      </dsp:txXfrm>
    </dsp:sp>
    <dsp:sp modelId="{0EA0DD0B-506F-4D69-8E92-C4581CF825C1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B5500-4ED4-4FE9-89FC-67D27D5DD07B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Templating code (</a:t>
          </a:r>
          <a:r>
            <a:rPr lang="en-CA" sz="1700" kern="1200" dirty="0" err="1"/>
            <a:t>ie</a:t>
          </a:r>
          <a:r>
            <a:rPr lang="en-CA" sz="1700" kern="1200" dirty="0"/>
            <a:t>: Accelerators)</a:t>
          </a:r>
          <a:endParaRPr lang="en-US" sz="1700" kern="1200" dirty="0"/>
        </a:p>
      </dsp:txBody>
      <dsp:txXfrm>
        <a:off x="3850802" y="2654049"/>
        <a:ext cx="3226223" cy="720000"/>
      </dsp:txXfrm>
    </dsp:sp>
    <dsp:sp modelId="{6A78DAA5-CB57-4300-8FA6-259BCCE82D0F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5AA94-A002-448C-B4B3-8CF4F401A34E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Continuous Integration/Continuous Deployment (CI/CD)</a:t>
          </a:r>
          <a:endParaRPr lang="en-US" sz="1700" kern="1200" dirty="0"/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AC648-1DEF-4ADB-84CE-CA4103954C70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DF81E-6AAC-48DF-97A2-8511FE690C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1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DF81E-6AAC-48DF-97A2-8511FE690C7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580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DF81E-6AAC-48DF-97A2-8511FE690C7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965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DF81E-6AAC-48DF-97A2-8511FE690C7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616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DF81E-6AAC-48DF-97A2-8511FE690C7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8798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DF81E-6AAC-48DF-97A2-8511FE690C7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887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DF81E-6AAC-48DF-97A2-8511FE690C7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92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2113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966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352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752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796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1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56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23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2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09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056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F0BB2F7-6003-4746-9A0A-A16D727177FE}" type="datetimeFigureOut">
              <a:rPr lang="en-CA" smtClean="0"/>
              <a:t>2025-09-24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198B75D-28C6-4AE5-B5C7-15170797284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6181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5" Type="http://schemas.openxmlformats.org/officeDocument/2006/relationships/image" Target="../media/image23.svg"/><Relationship Id="rId10" Type="http://schemas.openxmlformats.org/officeDocument/2006/relationships/image" Target="../media/image15.png"/><Relationship Id="rId4" Type="http://schemas.openxmlformats.org/officeDocument/2006/relationships/image" Target="../media/image19.sv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A2378-5C71-208F-8F04-5AAB3C30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/>
              <a:t>Over-Engineered and Under-Delivered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Why Simplicity Wins in Data &amp; AI</a:t>
            </a:r>
            <a:endParaRPr lang="en-US" sz="42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5" name="Picture 34" descr="Boxes and roller conveyor">
            <a:extLst>
              <a:ext uri="{FF2B5EF4-FFF2-40B4-BE49-F238E27FC236}">
                <a16:creationId xmlns:a16="http://schemas.microsoft.com/office/drawing/2014/main" id="{43016E9C-71AD-24A5-76D7-C75C884EB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04" r="16896" b="1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44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B4DD7A7-766A-2C52-5D36-AC2C2A3597C3}"/>
              </a:ext>
            </a:extLst>
          </p:cNvPr>
          <p:cNvSpPr/>
          <p:nvPr/>
        </p:nvSpPr>
        <p:spPr>
          <a:xfrm>
            <a:off x="155026" y="2849830"/>
            <a:ext cx="2908871" cy="2232886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77265-91D6-6024-ADFA-E15246CC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23" y="27574"/>
            <a:ext cx="10515600" cy="81878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The Life of a Data Engineer</a:t>
            </a:r>
            <a:endParaRPr lang="en-CA" sz="4800" dirty="0"/>
          </a:p>
        </p:txBody>
      </p:sp>
      <p:pic>
        <p:nvPicPr>
          <p:cNvPr id="4" name="Graphic 3" descr="User outline">
            <a:extLst>
              <a:ext uri="{FF2B5EF4-FFF2-40B4-BE49-F238E27FC236}">
                <a16:creationId xmlns:a16="http://schemas.microsoft.com/office/drawing/2014/main" id="{B5EC0F9C-561B-1E7F-E13D-DE4ADCD33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9964" y="969658"/>
            <a:ext cx="914400" cy="9144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D8C36770-E3A3-546F-C42C-891C1CC78528}"/>
              </a:ext>
            </a:extLst>
          </p:cNvPr>
          <p:cNvSpPr/>
          <p:nvPr/>
        </p:nvSpPr>
        <p:spPr>
          <a:xfrm>
            <a:off x="9938795" y="254244"/>
            <a:ext cx="1966452" cy="778590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 need to analyze work order trends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AE1F8-4EBE-D5F5-E600-780DA109F02F}"/>
              </a:ext>
            </a:extLst>
          </p:cNvPr>
          <p:cNvSpPr txBox="1"/>
          <p:nvPr/>
        </p:nvSpPr>
        <p:spPr>
          <a:xfrm>
            <a:off x="9671383" y="1701967"/>
            <a:ext cx="2300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Operations Team</a:t>
            </a:r>
            <a:endParaRPr lang="en-CA" sz="1400" dirty="0"/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0A5BB532-4D5B-F167-E541-3CFA43679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9122" y="1625743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1C00C-111A-8B03-56D8-8AEE6A50B13A}"/>
              </a:ext>
            </a:extLst>
          </p:cNvPr>
          <p:cNvSpPr txBox="1"/>
          <p:nvPr/>
        </p:nvSpPr>
        <p:spPr>
          <a:xfrm>
            <a:off x="1320970" y="2346297"/>
            <a:ext cx="1671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Engineer</a:t>
            </a:r>
            <a:endParaRPr lang="en-CA" sz="1400" dirty="0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FCCC2E6C-3350-4BD1-850C-E40F3324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5" y="2160511"/>
            <a:ext cx="1061145" cy="11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301C9F7-A0A7-AB18-0A65-5793D587C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88" y="3580574"/>
            <a:ext cx="1193543" cy="119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B1ABF2A4-1AA8-AFDD-7F0D-D85EFC9E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05" y="1617777"/>
            <a:ext cx="878711" cy="10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61F3EE-8C15-2798-41A8-C03682170853}"/>
              </a:ext>
            </a:extLst>
          </p:cNvPr>
          <p:cNvSpPr/>
          <p:nvPr/>
        </p:nvSpPr>
        <p:spPr>
          <a:xfrm>
            <a:off x="7213935" y="3079400"/>
            <a:ext cx="2741914" cy="18240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B24C5-A07F-9FC5-F9C0-5D958C9E17AF}"/>
              </a:ext>
            </a:extLst>
          </p:cNvPr>
          <p:cNvSpPr/>
          <p:nvPr/>
        </p:nvSpPr>
        <p:spPr>
          <a:xfrm>
            <a:off x="7333998" y="3625912"/>
            <a:ext cx="731520" cy="1152144"/>
          </a:xfrm>
          <a:prstGeom prst="rect">
            <a:avLst/>
          </a:prstGeom>
          <a:solidFill>
            <a:srgbClr val="CD7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Bronze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BC99CC11-1C78-CCC8-893B-191ADD0C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09" y="3377818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97B2CE-7FBE-FB9E-3E23-BB008E33DBD6}"/>
              </a:ext>
            </a:extLst>
          </p:cNvPr>
          <p:cNvSpPr/>
          <p:nvPr/>
        </p:nvSpPr>
        <p:spPr>
          <a:xfrm>
            <a:off x="8249893" y="3625912"/>
            <a:ext cx="731520" cy="1152144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Silver</a:t>
            </a:r>
            <a:endParaRPr lang="en-C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E50AD7C1-36A4-3227-0E9B-021E3803A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074" y="3377818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AB5309-5614-D0AF-098F-701243CFE576}"/>
              </a:ext>
            </a:extLst>
          </p:cNvPr>
          <p:cNvSpPr txBox="1"/>
          <p:nvPr/>
        </p:nvSpPr>
        <p:spPr>
          <a:xfrm>
            <a:off x="7043807" y="3137435"/>
            <a:ext cx="11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ADLS Gen2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AE0395-3ABD-83EE-65E4-470C73F599DB}"/>
              </a:ext>
            </a:extLst>
          </p:cNvPr>
          <p:cNvSpPr/>
          <p:nvPr/>
        </p:nvSpPr>
        <p:spPr>
          <a:xfrm>
            <a:off x="9133898" y="3621973"/>
            <a:ext cx="731520" cy="1152144"/>
          </a:xfrm>
          <a:prstGeom prst="rect">
            <a:avLst/>
          </a:prstGeom>
          <a:solidFill>
            <a:srgbClr val="FFD7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Gold</a:t>
            </a:r>
            <a:endParaRPr lang="en-C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B5256E2D-5580-5880-DD99-EEFF4595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445" y="3398612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72C8F06B-9DFC-7C03-5065-E23BFC27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64" y="2308540"/>
            <a:ext cx="828624" cy="9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7A303F9A-7F70-D3C2-E1D7-B301104D7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907" y="3398612"/>
            <a:ext cx="891539" cy="108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716E89-D2C8-F2FF-81EC-42BE13DBD6B6}"/>
              </a:ext>
            </a:extLst>
          </p:cNvPr>
          <p:cNvSpPr txBox="1"/>
          <p:nvPr/>
        </p:nvSpPr>
        <p:spPr>
          <a:xfrm>
            <a:off x="10573985" y="4334382"/>
            <a:ext cx="89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Power BI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2D7CF4A4-76C9-B6A3-01CA-33C669B50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52" y="5154841"/>
            <a:ext cx="1061913" cy="10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A9DD11F-7ECC-60F3-F814-DC124DE47FE7}"/>
              </a:ext>
            </a:extLst>
          </p:cNvPr>
          <p:cNvSpPr txBox="1"/>
          <p:nvPr/>
        </p:nvSpPr>
        <p:spPr>
          <a:xfrm>
            <a:off x="4932894" y="4590620"/>
            <a:ext cx="1647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 Factory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8DEB8-CF42-BF37-4E33-F9186BCE4A6F}"/>
              </a:ext>
            </a:extLst>
          </p:cNvPr>
          <p:cNvSpPr txBox="1"/>
          <p:nvPr/>
        </p:nvSpPr>
        <p:spPr>
          <a:xfrm>
            <a:off x="5244784" y="2540143"/>
            <a:ext cx="102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SQL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90F78-F132-D88C-0EA3-C641D980B318}"/>
              </a:ext>
            </a:extLst>
          </p:cNvPr>
          <p:cNvSpPr txBox="1"/>
          <p:nvPr/>
        </p:nvSpPr>
        <p:spPr>
          <a:xfrm>
            <a:off x="7824550" y="5975104"/>
            <a:ext cx="149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Databricks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C20CF9-F1EF-73FF-8495-48434FAB3CC7}"/>
              </a:ext>
            </a:extLst>
          </p:cNvPr>
          <p:cNvSpPr txBox="1"/>
          <p:nvPr/>
        </p:nvSpPr>
        <p:spPr>
          <a:xfrm>
            <a:off x="1020710" y="5035131"/>
            <a:ext cx="134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EAM System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CD6BABA-A0BE-0715-5CD4-0652F4097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068542"/>
              </p:ext>
            </p:extLst>
          </p:nvPr>
        </p:nvGraphicFramePr>
        <p:xfrm>
          <a:off x="350215" y="3300373"/>
          <a:ext cx="2468886" cy="1393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43">
                  <a:extLst>
                    <a:ext uri="{9D8B030D-6E8A-4147-A177-3AD203B41FA5}">
                      <a16:colId xmlns:a16="http://schemas.microsoft.com/office/drawing/2014/main" val="2787852013"/>
                    </a:ext>
                  </a:extLst>
                </a:gridCol>
                <a:gridCol w="1234443">
                  <a:extLst>
                    <a:ext uri="{9D8B030D-6E8A-4147-A177-3AD203B41FA5}">
                      <a16:colId xmlns:a16="http://schemas.microsoft.com/office/drawing/2014/main" val="1691062970"/>
                    </a:ext>
                  </a:extLst>
                </a:gridCol>
              </a:tblGrid>
              <a:tr h="210183">
                <a:tc>
                  <a:txBody>
                    <a:bodyPr/>
                    <a:lstStyle/>
                    <a:p>
                      <a:r>
                        <a:rPr lang="en-US" sz="1400" dirty="0" err="1"/>
                        <a:t>wonum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89376"/>
                  </a:ext>
                </a:extLst>
              </a:tr>
              <a:tr h="504439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Pump-23 leaking suction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52560"/>
                  </a:ext>
                </a:extLst>
              </a:tr>
              <a:tr h="357311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Flat tire 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5155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CB8FF9A-F53D-74A5-7DAA-DC0C5A079193}"/>
              </a:ext>
            </a:extLst>
          </p:cNvPr>
          <p:cNvSpPr txBox="1"/>
          <p:nvPr/>
        </p:nvSpPr>
        <p:spPr>
          <a:xfrm>
            <a:off x="4258977" y="1239278"/>
            <a:ext cx="365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‘I need to update the control table for my pipelines/triggers/linked services’</a:t>
            </a:r>
            <a:endParaRPr lang="en-CA" sz="1200" i="1" dirty="0">
              <a:solidFill>
                <a:srgbClr val="00B05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53AD45-2044-81C3-46E8-9D09A59EAEF6}"/>
              </a:ext>
            </a:extLst>
          </p:cNvPr>
          <p:cNvSpPr txBox="1"/>
          <p:nvPr/>
        </p:nvSpPr>
        <p:spPr>
          <a:xfrm>
            <a:off x="4489329" y="4829526"/>
            <a:ext cx="133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‘I need to test the integration to the EAM’</a:t>
            </a:r>
            <a:endParaRPr lang="en-CA" sz="1200" i="1" dirty="0">
              <a:solidFill>
                <a:srgbClr val="00B050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C0913F-5A24-4B82-B90E-6F9B3CA8919A}"/>
              </a:ext>
            </a:extLst>
          </p:cNvPr>
          <p:cNvCxnSpPr>
            <a:cxnSpLocks/>
          </p:cNvCxnSpPr>
          <p:nvPr/>
        </p:nvCxnSpPr>
        <p:spPr>
          <a:xfrm>
            <a:off x="3063897" y="4071019"/>
            <a:ext cx="21808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CD040E-CC6B-CB2A-C9A2-E934A96A0A75}"/>
              </a:ext>
            </a:extLst>
          </p:cNvPr>
          <p:cNvCxnSpPr>
            <a:endCxn id="15" idx="1"/>
          </p:cNvCxnSpPr>
          <p:nvPr/>
        </p:nvCxnSpPr>
        <p:spPr>
          <a:xfrm>
            <a:off x="6125416" y="4198045"/>
            <a:ext cx="1208582" cy="3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20E44F-8618-4E3C-B55E-62AA83C0489E}"/>
              </a:ext>
            </a:extLst>
          </p:cNvPr>
          <p:cNvCxnSpPr>
            <a:cxnSpLocks/>
          </p:cNvCxnSpPr>
          <p:nvPr/>
        </p:nvCxnSpPr>
        <p:spPr>
          <a:xfrm>
            <a:off x="5618374" y="2714617"/>
            <a:ext cx="0" cy="1016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93B66DC6-AC8C-D496-E602-5E2DDC49CBDF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6617870" y="4036969"/>
            <a:ext cx="766082" cy="24889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0AD9583-E2EC-DA6C-BB98-2FFBCB079563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8615653" y="4778056"/>
            <a:ext cx="10646" cy="612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502439-8623-A48D-0670-674C88498B2C}"/>
              </a:ext>
            </a:extLst>
          </p:cNvPr>
          <p:cNvCxnSpPr>
            <a:endCxn id="20" idx="2"/>
          </p:cNvCxnSpPr>
          <p:nvPr/>
        </p:nvCxnSpPr>
        <p:spPr>
          <a:xfrm rot="5400000" flipH="1" flipV="1">
            <a:off x="8698841" y="4855483"/>
            <a:ext cx="882183" cy="719452"/>
          </a:xfrm>
          <a:prstGeom prst="bentConnector3">
            <a:avLst>
              <a:gd name="adj1" fmla="val 9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2E5311-BEEB-C470-13A1-9EF66F70C3A8}"/>
              </a:ext>
            </a:extLst>
          </p:cNvPr>
          <p:cNvCxnSpPr>
            <a:stCxn id="20" idx="3"/>
          </p:cNvCxnSpPr>
          <p:nvPr/>
        </p:nvCxnSpPr>
        <p:spPr>
          <a:xfrm>
            <a:off x="9865418" y="4198045"/>
            <a:ext cx="8081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15D30FC-154D-EDE7-EAA8-F3CEF75FE1C5}"/>
              </a:ext>
            </a:extLst>
          </p:cNvPr>
          <p:cNvSpPr txBox="1"/>
          <p:nvPr/>
        </p:nvSpPr>
        <p:spPr>
          <a:xfrm>
            <a:off x="10540062" y="3036959"/>
            <a:ext cx="179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‘I need to create a new report’</a:t>
            </a:r>
            <a:endParaRPr lang="en-CA" sz="1200" i="1" dirty="0">
              <a:solidFill>
                <a:srgbClr val="00B05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4110C8-429F-3E02-91CC-876759922E42}"/>
              </a:ext>
            </a:extLst>
          </p:cNvPr>
          <p:cNvSpPr txBox="1"/>
          <p:nvPr/>
        </p:nvSpPr>
        <p:spPr>
          <a:xfrm>
            <a:off x="9348829" y="5904533"/>
            <a:ext cx="179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‘I need to create write some code to handle a new transformation’</a:t>
            </a:r>
            <a:endParaRPr lang="en-CA" sz="1200" i="1" dirty="0">
              <a:solidFill>
                <a:srgbClr val="00B05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C5BFDF8-0218-47EB-D8FA-480D6919A270}"/>
              </a:ext>
            </a:extLst>
          </p:cNvPr>
          <p:cNvSpPr txBox="1"/>
          <p:nvPr/>
        </p:nvSpPr>
        <p:spPr>
          <a:xfrm>
            <a:off x="5330397" y="5758265"/>
            <a:ext cx="325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‘I need to schedule/orchestrate all this’</a:t>
            </a:r>
            <a:endParaRPr lang="en-CA" sz="1200" i="1" dirty="0">
              <a:solidFill>
                <a:srgbClr val="00B05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58F2C7-D3E7-2E24-D515-7D54AFE6AFB0}"/>
              </a:ext>
            </a:extLst>
          </p:cNvPr>
          <p:cNvSpPr txBox="1"/>
          <p:nvPr/>
        </p:nvSpPr>
        <p:spPr>
          <a:xfrm>
            <a:off x="687156" y="5278472"/>
            <a:ext cx="325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‘How will I incrementally load new work orders? I don’t want to do full loads’</a:t>
            </a:r>
            <a:endParaRPr lang="en-CA" sz="1200" i="1" dirty="0">
              <a:solidFill>
                <a:srgbClr val="00B05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79EE18-2BBA-E2E3-00A0-A32EFF68D81F}"/>
              </a:ext>
            </a:extLst>
          </p:cNvPr>
          <p:cNvSpPr txBox="1"/>
          <p:nvPr/>
        </p:nvSpPr>
        <p:spPr>
          <a:xfrm>
            <a:off x="214925" y="246562"/>
            <a:ext cx="2449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‘I need to get this into production, how am I going to do that?’</a:t>
            </a:r>
            <a:endParaRPr lang="en-CA" sz="1200" i="1" dirty="0">
              <a:solidFill>
                <a:srgbClr val="00B050"/>
              </a:solidFill>
            </a:endParaRPr>
          </a:p>
        </p:txBody>
      </p:sp>
      <p:sp>
        <p:nvSpPr>
          <p:cNvPr id="86" name="Speech Bubble: Oval 85">
            <a:extLst>
              <a:ext uri="{FF2B5EF4-FFF2-40B4-BE49-F238E27FC236}">
                <a16:creationId xmlns:a16="http://schemas.microsoft.com/office/drawing/2014/main" id="{EA54E2DF-3FD0-5F85-812F-B8894FB256C4}"/>
              </a:ext>
            </a:extLst>
          </p:cNvPr>
          <p:cNvSpPr/>
          <p:nvPr/>
        </p:nvSpPr>
        <p:spPr>
          <a:xfrm>
            <a:off x="9947260" y="233028"/>
            <a:ext cx="1966452" cy="778590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data looks wrong on the report!</a:t>
            </a: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88" name="Graphic 87" descr="Angry face with solid fill with solid fill">
            <a:extLst>
              <a:ext uri="{FF2B5EF4-FFF2-40B4-BE49-F238E27FC236}">
                <a16:creationId xmlns:a16="http://schemas.microsoft.com/office/drawing/2014/main" id="{ABD48FAA-0D28-4C99-5382-9DCDAAAEB0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23642" y="1079932"/>
            <a:ext cx="359836" cy="359836"/>
          </a:xfrm>
          <a:prstGeom prst="rect">
            <a:avLst/>
          </a:prstGeom>
        </p:spPr>
      </p:pic>
      <p:sp>
        <p:nvSpPr>
          <p:cNvPr id="98" name="Speech Bubble: Oval 97">
            <a:extLst>
              <a:ext uri="{FF2B5EF4-FFF2-40B4-BE49-F238E27FC236}">
                <a16:creationId xmlns:a16="http://schemas.microsoft.com/office/drawing/2014/main" id="{5BF1910B-31D5-EF7C-AD3A-860BDB8C94FA}"/>
              </a:ext>
            </a:extLst>
          </p:cNvPr>
          <p:cNvSpPr/>
          <p:nvPr/>
        </p:nvSpPr>
        <p:spPr>
          <a:xfrm>
            <a:off x="1739753" y="1040692"/>
            <a:ext cx="1966452" cy="778590"/>
          </a:xfrm>
          <a:prstGeom prst="wedgeEllipseCallo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There goes my weekend…</a:t>
            </a: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100" name="Graphic 99" descr="Worried face with solid fill with solid fill">
            <a:extLst>
              <a:ext uri="{FF2B5EF4-FFF2-40B4-BE49-F238E27FC236}">
                <a16:creationId xmlns:a16="http://schemas.microsoft.com/office/drawing/2014/main" id="{2E32BB26-D4BD-98F1-7341-1F367AFE02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7629" y="1729934"/>
            <a:ext cx="388500" cy="3885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C38CF7A-E2C3-C659-D110-F467E3184A09}"/>
              </a:ext>
            </a:extLst>
          </p:cNvPr>
          <p:cNvSpPr txBox="1"/>
          <p:nvPr/>
        </p:nvSpPr>
        <p:spPr>
          <a:xfrm>
            <a:off x="5665485" y="3547636"/>
            <a:ext cx="1595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‘I need to kick off the ingestion to bronze’</a:t>
            </a:r>
            <a:endParaRPr lang="en-CA" sz="1200" i="1" dirty="0">
              <a:solidFill>
                <a:srgbClr val="00B050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24B5C1D-1412-29C1-822C-35DE75860D36}"/>
              </a:ext>
            </a:extLst>
          </p:cNvPr>
          <p:cNvSpPr txBox="1"/>
          <p:nvPr/>
        </p:nvSpPr>
        <p:spPr>
          <a:xfrm>
            <a:off x="6815793" y="4870928"/>
            <a:ext cx="2299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‘I need to kick off the delta transformation to silver’</a:t>
            </a:r>
            <a:endParaRPr lang="en-CA" sz="1200" i="1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9F10D-5B38-3DDA-AE45-55012EDB3C43}"/>
              </a:ext>
            </a:extLst>
          </p:cNvPr>
          <p:cNvSpPr txBox="1"/>
          <p:nvPr/>
        </p:nvSpPr>
        <p:spPr>
          <a:xfrm>
            <a:off x="10303560" y="4955306"/>
            <a:ext cx="161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Step 1: Review your report to see if the data is refreshed.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781146B-A55B-2109-41B4-177E6B63C390}"/>
              </a:ext>
            </a:extLst>
          </p:cNvPr>
          <p:cNvCxnSpPr>
            <a:endCxn id="3" idx="0"/>
          </p:cNvCxnSpPr>
          <p:nvPr/>
        </p:nvCxnSpPr>
        <p:spPr>
          <a:xfrm rot="16200000" flipH="1">
            <a:off x="10758038" y="4604708"/>
            <a:ext cx="467036" cy="23415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2405ED-9EAF-BE8E-8F45-37666C1FE0F0}"/>
              </a:ext>
            </a:extLst>
          </p:cNvPr>
          <p:cNvSpPr txBox="1"/>
          <p:nvPr/>
        </p:nvSpPr>
        <p:spPr>
          <a:xfrm>
            <a:off x="8734493" y="2285246"/>
            <a:ext cx="257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Step 2: Review the data in gold if the problem is there. You will need to review the logs and scheduling.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8FD09171-B8DC-BC10-6E65-4C4E77914E19}"/>
              </a:ext>
            </a:extLst>
          </p:cNvPr>
          <p:cNvCxnSpPr>
            <a:endCxn id="22" idx="2"/>
          </p:cNvCxnSpPr>
          <p:nvPr/>
        </p:nvCxnSpPr>
        <p:spPr>
          <a:xfrm rot="5400000" flipH="1" flipV="1">
            <a:off x="9518850" y="3117166"/>
            <a:ext cx="690396" cy="31921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A4AB97C-70EF-2A9A-2373-D727D643D001}"/>
              </a:ext>
            </a:extLst>
          </p:cNvPr>
          <p:cNvSpPr txBox="1"/>
          <p:nvPr/>
        </p:nvSpPr>
        <p:spPr>
          <a:xfrm>
            <a:off x="7000521" y="1577442"/>
            <a:ext cx="23009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Step 3: Review the data in the silver layer to see if the problem is there. You will need to review the logs and scheduling.</a:t>
            </a: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99D4804-2B14-4CAE-A894-C2250BF53266}"/>
              </a:ext>
            </a:extLst>
          </p:cNvPr>
          <p:cNvCxnSpPr>
            <a:endCxn id="36" idx="2"/>
          </p:cNvCxnSpPr>
          <p:nvPr/>
        </p:nvCxnSpPr>
        <p:spPr>
          <a:xfrm rot="16200000" flipV="1">
            <a:off x="7858843" y="2700610"/>
            <a:ext cx="1213534" cy="6291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EC5180D-0A59-D5B2-16E2-DA7112E2C761}"/>
              </a:ext>
            </a:extLst>
          </p:cNvPr>
          <p:cNvSpPr txBox="1"/>
          <p:nvPr/>
        </p:nvSpPr>
        <p:spPr>
          <a:xfrm>
            <a:off x="1637304" y="5886435"/>
            <a:ext cx="340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B050"/>
                </a:solidFill>
              </a:rPr>
              <a:t>Step 4: Review the data in the bronze layer to see if the problem is there. You will need to review the logs and scheduling.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175CC1E1-6F0B-B8C6-8634-BF2C7F33FF96}"/>
              </a:ext>
            </a:extLst>
          </p:cNvPr>
          <p:cNvCxnSpPr/>
          <p:nvPr/>
        </p:nvCxnSpPr>
        <p:spPr>
          <a:xfrm flipV="1">
            <a:off x="4231866" y="4590620"/>
            <a:ext cx="3102132" cy="1325231"/>
          </a:xfrm>
          <a:prstGeom prst="curvedConnector3">
            <a:avLst>
              <a:gd name="adj1" fmla="val 65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63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6" grpId="0"/>
      <p:bldP spid="8" grpId="0"/>
      <p:bldP spid="14" grpId="0" animBg="1"/>
      <p:bldP spid="15" grpId="0" animBg="1"/>
      <p:bldP spid="17" grpId="0" animBg="1"/>
      <p:bldP spid="19" grpId="0"/>
      <p:bldP spid="20" grpId="0" animBg="1"/>
      <p:bldP spid="25" grpId="0"/>
      <p:bldP spid="28" grpId="0"/>
      <p:bldP spid="29" grpId="0"/>
      <p:bldP spid="30" grpId="0"/>
      <p:bldP spid="31" grpId="0"/>
      <p:bldP spid="49" grpId="0"/>
      <p:bldP spid="58" grpId="0"/>
      <p:bldP spid="81" grpId="0"/>
      <p:bldP spid="82" grpId="0"/>
      <p:bldP spid="83" grpId="0"/>
      <p:bldP spid="84" grpId="0"/>
      <p:bldP spid="85" grpId="0"/>
      <p:bldP spid="86" grpId="0" animBg="1"/>
      <p:bldP spid="98" grpId="0" animBg="1"/>
      <p:bldP spid="101" grpId="0"/>
      <p:bldP spid="102" grpId="0"/>
      <p:bldP spid="3" grpId="0"/>
      <p:bldP spid="22" grpId="0"/>
      <p:bldP spid="36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57BB4-FE43-AD50-27D3-08C7FFAC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business problem are we trying to solve?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FD6A5-68B7-93AA-8BA9-764550FC4FA2}"/>
              </a:ext>
            </a:extLst>
          </p:cNvPr>
          <p:cNvSpPr txBox="1"/>
          <p:nvPr/>
        </p:nvSpPr>
        <p:spPr>
          <a:xfrm>
            <a:off x="6281928" y="1133856"/>
            <a:ext cx="416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Does the business care that we use Azure Data Factory to get the data into the bronze layer? </a:t>
            </a:r>
            <a:r>
              <a:rPr lang="en-US" dirty="0"/>
              <a:t>Probably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3C7CE-4F22-33C3-0002-9EE0D30FB01A}"/>
              </a:ext>
            </a:extLst>
          </p:cNvPr>
          <p:cNvSpPr txBox="1"/>
          <p:nvPr/>
        </p:nvSpPr>
        <p:spPr>
          <a:xfrm>
            <a:off x="6281928" y="2036064"/>
            <a:ext cx="416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Does the business care about the latency of the enterprise data? </a:t>
            </a:r>
            <a:r>
              <a:rPr lang="en-US" dirty="0"/>
              <a:t>Most likely yes.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7B2BB-AABF-4916-BE79-368B9EEE8EF4}"/>
              </a:ext>
            </a:extLst>
          </p:cNvPr>
          <p:cNvSpPr txBox="1"/>
          <p:nvPr/>
        </p:nvSpPr>
        <p:spPr>
          <a:xfrm>
            <a:off x="6281928" y="2971907"/>
            <a:ext cx="416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Does the business ever need to connect directly to the bronze data in the data lake? </a:t>
            </a:r>
            <a:r>
              <a:rPr lang="en-US" dirty="0"/>
              <a:t>Maybe yes but rarely.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9964B-6E9C-ACA9-0B2B-A41FD7C3C302}"/>
              </a:ext>
            </a:extLst>
          </p:cNvPr>
          <p:cNvSpPr txBox="1"/>
          <p:nvPr/>
        </p:nvSpPr>
        <p:spPr>
          <a:xfrm>
            <a:off x="6281928" y="4130123"/>
            <a:ext cx="416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Does the business want consistent and timely access to accurate data? </a:t>
            </a:r>
            <a:r>
              <a:rPr lang="en-US" dirty="0"/>
              <a:t>YES!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34AA-3D44-066C-81AA-C1B37D9620B2}"/>
              </a:ext>
            </a:extLst>
          </p:cNvPr>
          <p:cNvSpPr txBox="1"/>
          <p:nvPr/>
        </p:nvSpPr>
        <p:spPr>
          <a:xfrm>
            <a:off x="6281928" y="5132915"/>
            <a:ext cx="416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Stop debating technology and get to building and delivering value for your business!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1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402A21-4BBB-9589-765D-7119A3F2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FAC8A-800D-A735-F382-787B1C0D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The Complexity of Data &amp; AI</a:t>
            </a:r>
          </a:p>
        </p:txBody>
      </p: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1523F1C2-502D-521E-B063-04E7DA1A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88" r="24945" b="2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EB6A7-0C64-C04A-BF9A-A5D833ED8B8E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comes in all shapes and sizes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quality of the data is often not well understood</a:t>
            </a:r>
            <a:br>
              <a:rPr lang="en-US" sz="2200" dirty="0"/>
            </a:br>
            <a:endParaRPr lang="en-US" sz="22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Governance is almost always lacking.</a:t>
            </a:r>
          </a:p>
        </p:txBody>
      </p:sp>
    </p:spTree>
    <p:extLst>
      <p:ext uri="{BB962C8B-B14F-4D97-AF65-F5344CB8AC3E}">
        <p14:creationId xmlns:p14="http://schemas.microsoft.com/office/powerpoint/2010/main" val="183735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FE6B7B-7B77-3CB3-A0F9-D157AEDA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313" y="4029342"/>
            <a:ext cx="1193543" cy="119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663A81-FC92-9B8E-3E6C-572937E97DC3}"/>
              </a:ext>
            </a:extLst>
          </p:cNvPr>
          <p:cNvSpPr/>
          <p:nvPr/>
        </p:nvSpPr>
        <p:spPr>
          <a:xfrm>
            <a:off x="5376868" y="3613563"/>
            <a:ext cx="2741914" cy="18240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A87BEF-236B-0391-30B7-ED462BF1B20D}"/>
              </a:ext>
            </a:extLst>
          </p:cNvPr>
          <p:cNvSpPr/>
          <p:nvPr/>
        </p:nvSpPr>
        <p:spPr>
          <a:xfrm>
            <a:off x="5496931" y="4160075"/>
            <a:ext cx="731520" cy="1152144"/>
          </a:xfrm>
          <a:prstGeom prst="rect">
            <a:avLst/>
          </a:prstGeom>
          <a:solidFill>
            <a:srgbClr val="CD7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Bronze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858CE7F-0203-9A16-3B4E-FC0539383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42" y="3911981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E222A5-247D-25D7-0835-7AA959393EAB}"/>
              </a:ext>
            </a:extLst>
          </p:cNvPr>
          <p:cNvSpPr/>
          <p:nvPr/>
        </p:nvSpPr>
        <p:spPr>
          <a:xfrm>
            <a:off x="6412826" y="4160075"/>
            <a:ext cx="731520" cy="1152144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Silver</a:t>
            </a:r>
            <a:endParaRPr lang="en-C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96366F1-ACC2-C4C3-8AF3-E1C77EDB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07" y="3911981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8A359D9-2585-01DD-9211-C79EDBB8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775" y="4081283"/>
            <a:ext cx="891539" cy="108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BE64D7-5F3B-AC1D-430A-2F684353D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34" y="2885374"/>
            <a:ext cx="828624" cy="9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295AFE3-DDAE-85E9-72C3-60F6D673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40" y="2499266"/>
            <a:ext cx="878711" cy="10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E84C154-8045-31A1-736D-90494141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855" y="3948051"/>
            <a:ext cx="1224532" cy="12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BB40E2-042D-D8EA-AE44-529B5BD05233}"/>
              </a:ext>
            </a:extLst>
          </p:cNvPr>
          <p:cNvSpPr txBox="1"/>
          <p:nvPr/>
        </p:nvSpPr>
        <p:spPr>
          <a:xfrm>
            <a:off x="144856" y="911736"/>
            <a:ext cx="8760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value does the additional orchestration layer provide?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“When we have a problem with the enterprise data (gold) how will I find the issue”?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“We aren’t a software development shop, low/no code tools are our only option”!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about change data capture (CDC)?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4C6EDBC-94C9-FD3F-E571-7B4CA084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018" y="5535612"/>
            <a:ext cx="1061913" cy="10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42ABDB-0711-16DC-8822-7B40859C3A5B}"/>
              </a:ext>
            </a:extLst>
          </p:cNvPr>
          <p:cNvSpPr txBox="1">
            <a:spLocks/>
          </p:cNvSpPr>
          <p:nvPr/>
        </p:nvSpPr>
        <p:spPr>
          <a:xfrm>
            <a:off x="2874924" y="122731"/>
            <a:ext cx="6692388" cy="860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The Traditional Approach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9036C8-5552-DE13-D337-8E4C722FAC36}"/>
              </a:ext>
            </a:extLst>
          </p:cNvPr>
          <p:cNvCxnSpPr>
            <a:cxnSpLocks/>
          </p:cNvCxnSpPr>
          <p:nvPr/>
        </p:nvCxnSpPr>
        <p:spPr>
          <a:xfrm flipH="1">
            <a:off x="3057525" y="4633951"/>
            <a:ext cx="8123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A82003-6624-9A64-90C2-8519EB64B00A}"/>
              </a:ext>
            </a:extLst>
          </p:cNvPr>
          <p:cNvCxnSpPr>
            <a:cxnSpLocks/>
          </p:cNvCxnSpPr>
          <p:nvPr/>
        </p:nvCxnSpPr>
        <p:spPr>
          <a:xfrm flipV="1">
            <a:off x="4263996" y="3414806"/>
            <a:ext cx="0" cy="745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994086-25EF-38C2-847D-D81EF9CDBADB}"/>
              </a:ext>
            </a:extLst>
          </p:cNvPr>
          <p:cNvCxnSpPr>
            <a:cxnSpLocks/>
          </p:cNvCxnSpPr>
          <p:nvPr/>
        </p:nvCxnSpPr>
        <p:spPr>
          <a:xfrm>
            <a:off x="4819023" y="4646513"/>
            <a:ext cx="677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BC1764-10AB-6728-CF3D-147EE7209B72}"/>
              </a:ext>
            </a:extLst>
          </p:cNvPr>
          <p:cNvCxnSpPr>
            <a:cxnSpLocks/>
          </p:cNvCxnSpPr>
          <p:nvPr/>
        </p:nvCxnSpPr>
        <p:spPr>
          <a:xfrm flipH="1" flipV="1">
            <a:off x="6593214" y="5308280"/>
            <a:ext cx="13291" cy="484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F9BC2C-4667-A9DA-39D9-66BC647061BE}"/>
              </a:ext>
            </a:extLst>
          </p:cNvPr>
          <p:cNvCxnSpPr>
            <a:cxnSpLocks/>
          </p:cNvCxnSpPr>
          <p:nvPr/>
        </p:nvCxnSpPr>
        <p:spPr>
          <a:xfrm>
            <a:off x="8283425" y="4826978"/>
            <a:ext cx="1126155" cy="1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D91C15-9BDA-83CA-E82C-CF3DC6D1EEEB}"/>
              </a:ext>
            </a:extLst>
          </p:cNvPr>
          <p:cNvSpPr txBox="1"/>
          <p:nvPr/>
        </p:nvSpPr>
        <p:spPr>
          <a:xfrm>
            <a:off x="2015372" y="5051927"/>
            <a:ext cx="134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FFD722-43B5-C3C4-95A0-520D956CE163}"/>
              </a:ext>
            </a:extLst>
          </p:cNvPr>
          <p:cNvSpPr txBox="1"/>
          <p:nvPr/>
        </p:nvSpPr>
        <p:spPr>
          <a:xfrm>
            <a:off x="3540746" y="5084690"/>
            <a:ext cx="1647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 Factory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65608-F77C-7E5D-7994-0426F95F95C5}"/>
              </a:ext>
            </a:extLst>
          </p:cNvPr>
          <p:cNvSpPr txBox="1"/>
          <p:nvPr/>
        </p:nvSpPr>
        <p:spPr>
          <a:xfrm>
            <a:off x="3795707" y="2363873"/>
            <a:ext cx="102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SQL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BE63A9-8120-4228-651A-C07CA6DC7803}"/>
              </a:ext>
            </a:extLst>
          </p:cNvPr>
          <p:cNvSpPr txBox="1"/>
          <p:nvPr/>
        </p:nvSpPr>
        <p:spPr>
          <a:xfrm>
            <a:off x="5304701" y="3682281"/>
            <a:ext cx="11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ADLS Gen2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5574C9-FE26-A31B-6D04-8CF0AECA733C}"/>
              </a:ext>
            </a:extLst>
          </p:cNvPr>
          <p:cNvSpPr txBox="1"/>
          <p:nvPr/>
        </p:nvSpPr>
        <p:spPr>
          <a:xfrm>
            <a:off x="9379975" y="5030048"/>
            <a:ext cx="89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025351-381B-7069-14FB-270F39DEFF2E}"/>
              </a:ext>
            </a:extLst>
          </p:cNvPr>
          <p:cNvSpPr txBox="1"/>
          <p:nvPr/>
        </p:nvSpPr>
        <p:spPr>
          <a:xfrm>
            <a:off x="5664128" y="6328792"/>
            <a:ext cx="149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Databricks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9F2BA95-84D8-D1BC-0FDB-91F834894442}"/>
              </a:ext>
            </a:extLst>
          </p:cNvPr>
          <p:cNvCxnSpPr/>
          <p:nvPr/>
        </p:nvCxnSpPr>
        <p:spPr>
          <a:xfrm>
            <a:off x="4375250" y="4961222"/>
            <a:ext cx="1673408" cy="1174401"/>
          </a:xfrm>
          <a:prstGeom prst="bentConnector3">
            <a:avLst>
              <a:gd name="adj1" fmla="val 8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78B76-7D3B-AECA-4594-082698346E2F}"/>
              </a:ext>
            </a:extLst>
          </p:cNvPr>
          <p:cNvSpPr/>
          <p:nvPr/>
        </p:nvSpPr>
        <p:spPr>
          <a:xfrm>
            <a:off x="7296831" y="4156136"/>
            <a:ext cx="731520" cy="1152144"/>
          </a:xfrm>
          <a:prstGeom prst="rect">
            <a:avLst/>
          </a:prstGeom>
          <a:solidFill>
            <a:srgbClr val="FFD7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Gold</a:t>
            </a:r>
            <a:endParaRPr lang="en-C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EC13E4AD-7AF5-6A1F-EC97-6B20959D5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378" y="3932775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F8C23B2-DFFC-D4B0-7C86-F023C35C124A}"/>
              </a:ext>
            </a:extLst>
          </p:cNvPr>
          <p:cNvCxnSpPr>
            <a:endCxn id="15" idx="2"/>
          </p:cNvCxnSpPr>
          <p:nvPr/>
        </p:nvCxnSpPr>
        <p:spPr>
          <a:xfrm flipV="1">
            <a:off x="6747825" y="5308280"/>
            <a:ext cx="914766" cy="644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85AE97-F6C0-317F-0152-2EA5600E5AF3}"/>
              </a:ext>
            </a:extLst>
          </p:cNvPr>
          <p:cNvSpPr txBox="1"/>
          <p:nvPr/>
        </p:nvSpPr>
        <p:spPr>
          <a:xfrm>
            <a:off x="10271514" y="3588815"/>
            <a:ext cx="161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Step 1: Review your report to see if the data is refreshed.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BA8757-4333-2185-BF23-18D1296D075F}"/>
              </a:ext>
            </a:extLst>
          </p:cNvPr>
          <p:cNvSpPr txBox="1"/>
          <p:nvPr/>
        </p:nvSpPr>
        <p:spPr>
          <a:xfrm>
            <a:off x="8100372" y="2383298"/>
            <a:ext cx="1610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Step 2: Review the data in gold if the problem is there. You will need to review the logs and scheduling.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1DE6A3-3331-79F4-110E-68C5743C1AFA}"/>
              </a:ext>
            </a:extLst>
          </p:cNvPr>
          <p:cNvSpPr txBox="1"/>
          <p:nvPr/>
        </p:nvSpPr>
        <p:spPr>
          <a:xfrm>
            <a:off x="6228451" y="2383299"/>
            <a:ext cx="1610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Step 3: Review the data in the silver layer to see if the problem is there. You will need to review the logs and scheduling.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D44DFF-5C58-5434-4A78-AF7B9AFC17DB}"/>
              </a:ext>
            </a:extLst>
          </p:cNvPr>
          <p:cNvSpPr txBox="1"/>
          <p:nvPr/>
        </p:nvSpPr>
        <p:spPr>
          <a:xfrm>
            <a:off x="2585305" y="5392467"/>
            <a:ext cx="1610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Step 4: Review the data in the bronze layer to see if the problem is there. You will need to review the logs and scheduling.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8BEBEB-6883-4274-D83D-EB2AD65C4060}"/>
              </a:ext>
            </a:extLst>
          </p:cNvPr>
          <p:cNvSpPr txBox="1"/>
          <p:nvPr/>
        </p:nvSpPr>
        <p:spPr>
          <a:xfrm>
            <a:off x="998033" y="3358898"/>
            <a:ext cx="161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Step 5: Review the source dataset.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59DE07F-8E8D-4D62-73A6-1ECC5A3A9EFF}"/>
              </a:ext>
            </a:extLst>
          </p:cNvPr>
          <p:cNvCxnSpPr>
            <a:stCxn id="11" idx="2"/>
            <a:endCxn id="1036" idx="3"/>
          </p:cNvCxnSpPr>
          <p:nvPr/>
        </p:nvCxnSpPr>
        <p:spPr>
          <a:xfrm rot="5400000">
            <a:off x="10446969" y="3996491"/>
            <a:ext cx="390967" cy="86827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F4FB7E42-982A-9858-9FC3-4F9B469F34DF}"/>
              </a:ext>
            </a:extLst>
          </p:cNvPr>
          <p:cNvCxnSpPr>
            <a:stCxn id="14" idx="2"/>
          </p:cNvCxnSpPr>
          <p:nvPr/>
        </p:nvCxnSpPr>
        <p:spPr>
          <a:xfrm rot="5400000">
            <a:off x="8043399" y="3568580"/>
            <a:ext cx="847002" cy="87709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984011F5-E5FA-E9D2-5146-068A0347C7A3}"/>
              </a:ext>
            </a:extLst>
          </p:cNvPr>
          <p:cNvCxnSpPr>
            <a:stCxn id="21" idx="2"/>
          </p:cNvCxnSpPr>
          <p:nvPr/>
        </p:nvCxnSpPr>
        <p:spPr>
          <a:xfrm rot="5400000">
            <a:off x="6681159" y="3882776"/>
            <a:ext cx="651517" cy="53220"/>
          </a:xfrm>
          <a:prstGeom prst="curvedConnector3">
            <a:avLst>
              <a:gd name="adj1" fmla="val 514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2DA11C9-EE95-5AEF-540F-27CB1E31BFF3}"/>
              </a:ext>
            </a:extLst>
          </p:cNvPr>
          <p:cNvCxnSpPr>
            <a:stCxn id="22" idx="3"/>
          </p:cNvCxnSpPr>
          <p:nvPr/>
        </p:nvCxnSpPr>
        <p:spPr>
          <a:xfrm flipV="1">
            <a:off x="4195457" y="5205815"/>
            <a:ext cx="1301474" cy="8791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2C097E55-26FB-1BF5-BFD3-E675D5778424}"/>
              </a:ext>
            </a:extLst>
          </p:cNvPr>
          <p:cNvCxnSpPr>
            <a:stCxn id="24" idx="2"/>
          </p:cNvCxnSpPr>
          <p:nvPr/>
        </p:nvCxnSpPr>
        <p:spPr>
          <a:xfrm rot="16200000" flipH="1">
            <a:off x="1804061" y="3819611"/>
            <a:ext cx="358612" cy="36051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E10269-1047-FE5E-33AE-388F774F84DA}"/>
              </a:ext>
            </a:extLst>
          </p:cNvPr>
          <p:cNvCxnSpPr>
            <a:cxnSpLocks/>
          </p:cNvCxnSpPr>
          <p:nvPr/>
        </p:nvCxnSpPr>
        <p:spPr>
          <a:xfrm flipH="1" flipV="1">
            <a:off x="6747825" y="6144407"/>
            <a:ext cx="3164271" cy="1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D1B6BD3-64CD-330D-3F9B-E49269089599}"/>
              </a:ext>
            </a:extLst>
          </p:cNvPr>
          <p:cNvSpPr txBox="1"/>
          <p:nvPr/>
        </p:nvSpPr>
        <p:spPr>
          <a:xfrm>
            <a:off x="9912096" y="5952744"/>
            <a:ext cx="1497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There is often lots of code in this layer!</a:t>
            </a:r>
            <a:endParaRPr lang="en-CA" sz="1200" i="1" dirty="0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291C172-6967-DA2F-A419-00078EDE6CE2}"/>
              </a:ext>
            </a:extLst>
          </p:cNvPr>
          <p:cNvCxnSpPr/>
          <p:nvPr/>
        </p:nvCxnSpPr>
        <p:spPr>
          <a:xfrm rot="16200000" flipH="1">
            <a:off x="2816589" y="3181874"/>
            <a:ext cx="1217625" cy="88891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C5E10CA-FD84-F82F-0BCA-120FBFD451B7}"/>
              </a:ext>
            </a:extLst>
          </p:cNvPr>
          <p:cNvSpPr txBox="1"/>
          <p:nvPr/>
        </p:nvSpPr>
        <p:spPr>
          <a:xfrm>
            <a:off x="1886408" y="2578686"/>
            <a:ext cx="182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Besides the integration runtime, what value does this add?</a:t>
            </a:r>
            <a:endParaRPr lang="en-CA" sz="1200" i="1" dirty="0"/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CD6D7A85-0100-4C7E-EB4A-156A6017F1F1}"/>
              </a:ext>
            </a:extLst>
          </p:cNvPr>
          <p:cNvCxnSpPr/>
          <p:nvPr/>
        </p:nvCxnSpPr>
        <p:spPr>
          <a:xfrm rot="10800000" flipV="1">
            <a:off x="4558170" y="2671650"/>
            <a:ext cx="653784" cy="36344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E7C9A7C-DE1E-FC21-AEA5-DE8206335DB3}"/>
              </a:ext>
            </a:extLst>
          </p:cNvPr>
          <p:cNvSpPr txBox="1"/>
          <p:nvPr/>
        </p:nvSpPr>
        <p:spPr>
          <a:xfrm>
            <a:off x="5115989" y="2070854"/>
            <a:ext cx="936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Or this? What value does this add?</a:t>
            </a:r>
            <a:endParaRPr lang="en-CA" sz="1200" i="1" dirty="0"/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713BCFEC-5AEB-6B9E-F2FD-ACC2CCD4140F}"/>
              </a:ext>
            </a:extLst>
          </p:cNvPr>
          <p:cNvCxnSpPr/>
          <p:nvPr/>
        </p:nvCxnSpPr>
        <p:spPr>
          <a:xfrm flipV="1">
            <a:off x="1271016" y="4826978"/>
            <a:ext cx="850392" cy="25771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7227788-C5F5-B442-94DA-31C099F0667C}"/>
              </a:ext>
            </a:extLst>
          </p:cNvPr>
          <p:cNvSpPr txBox="1"/>
          <p:nvPr/>
        </p:nvSpPr>
        <p:spPr>
          <a:xfrm>
            <a:off x="55764" y="4846615"/>
            <a:ext cx="1610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Not one of the supported CDC sources by ADF? No CDC for you!</a:t>
            </a:r>
          </a:p>
        </p:txBody>
      </p:sp>
    </p:spTree>
    <p:extLst>
      <p:ext uri="{BB962C8B-B14F-4D97-AF65-F5344CB8AC3E}">
        <p14:creationId xmlns:p14="http://schemas.microsoft.com/office/powerpoint/2010/main" val="15415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6" grpId="0"/>
      <p:bldP spid="18" grpId="0"/>
      <p:bldP spid="19" grpId="0"/>
      <p:bldP spid="20" grpId="0"/>
      <p:bldP spid="26" grpId="0"/>
      <p:bldP spid="28" grpId="0"/>
      <p:bldP spid="15" grpId="0" animBg="1"/>
      <p:bldP spid="11" grpId="0"/>
      <p:bldP spid="14" grpId="0"/>
      <p:bldP spid="21" grpId="0"/>
      <p:bldP spid="22" grpId="0"/>
      <p:bldP spid="24" grpId="0"/>
      <p:bldP spid="36" grpId="0"/>
      <p:bldP spid="44" grpId="0"/>
      <p:bldP spid="47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AC886D-AD84-1CC3-439D-35664BAA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4E313-EFC9-1EA9-788A-206D7340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Does ADF Have a Time and Place?</a:t>
            </a:r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A4F34-74EF-8CEF-8D5A-A1A07B9AA9FB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Of course it does!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integration runtime allows for easy access to on premise sources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Easy to get going with its low code interface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Lots of pre-built integrations</a:t>
            </a:r>
          </a:p>
        </p:txBody>
      </p:sp>
      <p:pic>
        <p:nvPicPr>
          <p:cNvPr id="1028" name="Picture 4" descr="Azure Data Factory logo in PNG SVG Vector format - Free Download">
            <a:extLst>
              <a:ext uri="{FF2B5EF4-FFF2-40B4-BE49-F238E27FC236}">
                <a16:creationId xmlns:a16="http://schemas.microsoft.com/office/drawing/2014/main" id="{4FDCE645-2E99-C6F1-7EA3-572F4A2D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4"/>
          <a:stretch>
            <a:fillRect/>
          </a:stretch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5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306F01-7B0A-77F8-FBD3-44E74EBCDDC0}"/>
              </a:ext>
            </a:extLst>
          </p:cNvPr>
          <p:cNvSpPr/>
          <p:nvPr/>
        </p:nvSpPr>
        <p:spPr>
          <a:xfrm>
            <a:off x="6309050" y="2951596"/>
            <a:ext cx="2032944" cy="19467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E7B28-86D5-182D-2942-5538E0AF13B3}"/>
              </a:ext>
            </a:extLst>
          </p:cNvPr>
          <p:cNvSpPr/>
          <p:nvPr/>
        </p:nvSpPr>
        <p:spPr>
          <a:xfrm>
            <a:off x="6515029" y="3498108"/>
            <a:ext cx="731520" cy="1152144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Silver</a:t>
            </a:r>
            <a:endParaRPr lang="en-C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1708A6A-5C92-0FCC-AA53-41C5D634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10" y="3250014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30B69BF-B317-8B0A-0447-9DC15B5D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77" y="2209498"/>
            <a:ext cx="828624" cy="9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1E9A21-2979-CAEC-8504-966149B8A4AD}"/>
              </a:ext>
            </a:extLst>
          </p:cNvPr>
          <p:cNvSpPr/>
          <p:nvPr/>
        </p:nvSpPr>
        <p:spPr>
          <a:xfrm>
            <a:off x="7430924" y="3498108"/>
            <a:ext cx="731520" cy="1152144"/>
          </a:xfrm>
          <a:prstGeom prst="rect">
            <a:avLst/>
          </a:prstGeom>
          <a:solidFill>
            <a:srgbClr val="FFD7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Gold</a:t>
            </a:r>
            <a:endParaRPr lang="en-C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C47434-11AA-28D0-F14F-317498AB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663" y="5035626"/>
            <a:ext cx="1061913" cy="10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05F4D0C-197D-BC55-5AAD-E31DD4D10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251" y="3250014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643C530E-74E7-2F1B-D1AF-44AC18E1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588" y="4968053"/>
            <a:ext cx="1090645" cy="11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A76D8F-46CF-4D88-69B0-431AB1563BC3}"/>
              </a:ext>
            </a:extLst>
          </p:cNvPr>
          <p:cNvSpPr txBox="1"/>
          <p:nvPr/>
        </p:nvSpPr>
        <p:spPr>
          <a:xfrm>
            <a:off x="233043" y="1893646"/>
            <a:ext cx="4028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🔮🪄 </a:t>
            </a:r>
            <a:r>
              <a:rPr lang="en-CA" dirty="0"/>
              <a:t>There is no magic here!</a:t>
            </a:r>
          </a:p>
          <a:p>
            <a:endParaRPr lang="en-CA" dirty="0"/>
          </a:p>
          <a:p>
            <a:r>
              <a:rPr lang="en-CA" dirty="0"/>
              <a:t>Just good software and platform engineering principals.</a:t>
            </a:r>
          </a:p>
          <a:p>
            <a:endParaRPr lang="en-CA" dirty="0"/>
          </a:p>
          <a:p>
            <a:r>
              <a:rPr lang="en-CA" dirty="0"/>
              <a:t>Python is a commodity skillset! Especially now with AI assistants.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D22F314-7675-C4DB-0E32-0A4E78643EBD}"/>
              </a:ext>
            </a:extLst>
          </p:cNvPr>
          <p:cNvSpPr txBox="1">
            <a:spLocks/>
          </p:cNvSpPr>
          <p:nvPr/>
        </p:nvSpPr>
        <p:spPr>
          <a:xfrm>
            <a:off x="4205463" y="56869"/>
            <a:ext cx="3795537" cy="8602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Our Approach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CF0CEE-CB98-8EA6-70FE-226E054E5EC5}"/>
              </a:ext>
            </a:extLst>
          </p:cNvPr>
          <p:cNvCxnSpPr>
            <a:cxnSpLocks/>
          </p:cNvCxnSpPr>
          <p:nvPr/>
        </p:nvCxnSpPr>
        <p:spPr>
          <a:xfrm>
            <a:off x="3652008" y="5537085"/>
            <a:ext cx="13350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A2CC427-0B2E-BC41-D1B1-57ED3BE0D08D}"/>
              </a:ext>
            </a:extLst>
          </p:cNvPr>
          <p:cNvCxnSpPr>
            <a:endCxn id="5" idx="2"/>
          </p:cNvCxnSpPr>
          <p:nvPr/>
        </p:nvCxnSpPr>
        <p:spPr>
          <a:xfrm flipV="1">
            <a:off x="5681688" y="4650252"/>
            <a:ext cx="1199101" cy="9100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720B5F1-7289-E874-A573-788ED9B3CDBE}"/>
              </a:ext>
            </a:extLst>
          </p:cNvPr>
          <p:cNvCxnSpPr>
            <a:endCxn id="8" idx="2"/>
          </p:cNvCxnSpPr>
          <p:nvPr/>
        </p:nvCxnSpPr>
        <p:spPr>
          <a:xfrm flipV="1">
            <a:off x="6880789" y="4650252"/>
            <a:ext cx="915895" cy="9100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A41963-9F84-A83B-4CC0-740F6B6B6E9C}"/>
              </a:ext>
            </a:extLst>
          </p:cNvPr>
          <p:cNvSpPr txBox="1"/>
          <p:nvPr/>
        </p:nvSpPr>
        <p:spPr>
          <a:xfrm>
            <a:off x="2613685" y="5928361"/>
            <a:ext cx="134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 System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4735BB-43A5-62A2-F6F4-25E8C5F4DB33}"/>
              </a:ext>
            </a:extLst>
          </p:cNvPr>
          <p:cNvSpPr txBox="1"/>
          <p:nvPr/>
        </p:nvSpPr>
        <p:spPr>
          <a:xfrm>
            <a:off x="4633282" y="5834930"/>
            <a:ext cx="149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Databricks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FB2429-3D3B-A811-C7D6-BAE015F81F9C}"/>
              </a:ext>
            </a:extLst>
          </p:cNvPr>
          <p:cNvSpPr txBox="1"/>
          <p:nvPr/>
        </p:nvSpPr>
        <p:spPr>
          <a:xfrm>
            <a:off x="6069365" y="3028117"/>
            <a:ext cx="11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ADLS Gen2</a:t>
            </a:r>
          </a:p>
        </p:txBody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75647955-0CCA-79B7-1AC9-DC301AA17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96" y="3429000"/>
            <a:ext cx="891539" cy="108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D28509-017D-31A2-67C5-00E60362E063}"/>
              </a:ext>
            </a:extLst>
          </p:cNvPr>
          <p:cNvCxnSpPr>
            <a:cxnSpLocks/>
          </p:cNvCxnSpPr>
          <p:nvPr/>
        </p:nvCxnSpPr>
        <p:spPr>
          <a:xfrm>
            <a:off x="8162444" y="4097568"/>
            <a:ext cx="1126155" cy="10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AD0D1F-B55B-2288-6961-339EF8468B09}"/>
              </a:ext>
            </a:extLst>
          </p:cNvPr>
          <p:cNvSpPr txBox="1"/>
          <p:nvPr/>
        </p:nvSpPr>
        <p:spPr>
          <a:xfrm>
            <a:off x="9257888" y="4354342"/>
            <a:ext cx="89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Power BI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2E35-D879-D9E9-BB6C-9894E0DF0CD4}"/>
              </a:ext>
            </a:extLst>
          </p:cNvPr>
          <p:cNvSpPr txBox="1"/>
          <p:nvPr/>
        </p:nvSpPr>
        <p:spPr>
          <a:xfrm>
            <a:off x="67357" y="1119136"/>
            <a:ext cx="865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Databricks Workflows Performs Orchestration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“When we have a problem with the enterprise data (gold) how will I find the issue”?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0D0A1B0-ED13-9808-8621-A2D9590CBB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41914" y="4328423"/>
            <a:ext cx="1074881" cy="81138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EDE2B9-0708-3599-9B7F-38787C3E405F}"/>
              </a:ext>
            </a:extLst>
          </p:cNvPr>
          <p:cNvSpPr txBox="1"/>
          <p:nvPr/>
        </p:nvSpPr>
        <p:spPr>
          <a:xfrm>
            <a:off x="3425468" y="3952570"/>
            <a:ext cx="224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One tool/framework to operate</a:t>
            </a:r>
            <a:endParaRPr lang="en-CA" sz="1200" i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669A74-9F63-422C-91F9-F278B5D20671}"/>
              </a:ext>
            </a:extLst>
          </p:cNvPr>
          <p:cNvCxnSpPr>
            <a:cxnSpLocks/>
          </p:cNvCxnSpPr>
          <p:nvPr/>
        </p:nvCxnSpPr>
        <p:spPr>
          <a:xfrm flipH="1" flipV="1">
            <a:off x="5681688" y="5791081"/>
            <a:ext cx="2886240" cy="11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255400-882A-8F52-C84B-DA8C463D4BE9}"/>
              </a:ext>
            </a:extLst>
          </p:cNvPr>
          <p:cNvSpPr txBox="1"/>
          <p:nvPr/>
        </p:nvSpPr>
        <p:spPr>
          <a:xfrm>
            <a:off x="8534043" y="5571563"/>
            <a:ext cx="224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One orchestration engine to run and schedule all your artifacts!</a:t>
            </a:r>
            <a:endParaRPr lang="en-CA" sz="1200" i="1" dirty="0"/>
          </a:p>
        </p:txBody>
      </p:sp>
      <p:pic>
        <p:nvPicPr>
          <p:cNvPr id="16" name="Picture 15" descr="A spider with text on it&#10;&#10;AI-generated content may be incorrect.">
            <a:extLst>
              <a:ext uri="{FF2B5EF4-FFF2-40B4-BE49-F238E27FC236}">
                <a16:creationId xmlns:a16="http://schemas.microsoft.com/office/drawing/2014/main" id="{CB131163-FA0D-5A5C-5968-E37F76AC1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0631" y="411829"/>
            <a:ext cx="1816510" cy="18165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A58B75-032A-17A9-3A6F-176EB19305A1}"/>
              </a:ext>
            </a:extLst>
          </p:cNvPr>
          <p:cNvSpPr txBox="1"/>
          <p:nvPr/>
        </p:nvSpPr>
        <p:spPr>
          <a:xfrm>
            <a:off x="8534043" y="2255821"/>
            <a:ext cx="219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x2 environments. Dev and Prod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8472B-82B8-6BEA-739F-CD8A57FA3603}"/>
              </a:ext>
            </a:extLst>
          </p:cNvPr>
          <p:cNvSpPr txBox="1"/>
          <p:nvPr/>
        </p:nvSpPr>
        <p:spPr>
          <a:xfrm>
            <a:off x="6811171" y="2625153"/>
            <a:ext cx="1819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i="1" dirty="0"/>
              <a:t>One less layer/hop</a:t>
            </a:r>
          </a:p>
          <a:p>
            <a:endParaRPr lang="en-CA" dirty="0"/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5840B622-92F9-0442-8630-546C43DBC52A}"/>
              </a:ext>
            </a:extLst>
          </p:cNvPr>
          <p:cNvCxnSpPr/>
          <p:nvPr/>
        </p:nvCxnSpPr>
        <p:spPr>
          <a:xfrm rot="5400000">
            <a:off x="6958816" y="3068144"/>
            <a:ext cx="638101" cy="30611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68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27" grpId="0"/>
      <p:bldP spid="28" grpId="0"/>
      <p:bldP spid="29" grpId="0"/>
      <p:bldP spid="32" grpId="0"/>
      <p:bldP spid="22" grpId="0"/>
      <p:bldP spid="36" grpId="0"/>
      <p:bldP spid="14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79852-FA92-6854-B5CC-7A1548CFB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F8D8DF3B-C4BD-E617-814C-EBC52FEF1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C4E50-001F-972D-712A-003E464F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Am I Selling Databricks?</a:t>
            </a:r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171CCF3B-8BF1-79AA-16FA-E4BF4930D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B1CCE-675F-C437-C8B6-DB1EF8156DC2}"/>
              </a:ext>
            </a:extLst>
          </p:cNvPr>
          <p:cNvSpPr txBox="1"/>
          <p:nvPr/>
        </p:nvSpPr>
        <p:spPr>
          <a:xfrm>
            <a:off x="572493" y="2071316"/>
            <a:ext cx="6713552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prstClr val="white"/>
                </a:solidFill>
                <a:latin typeface="Aptos" panose="02110004020202020204"/>
              </a:rPr>
              <a:t>Databricks is just what we use at Plains.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There are lots of other great tools on the market that can do similar things!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What I want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you to take away from this is the concepts</a:t>
            </a: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Regardless of tool selection; I strongly believe these practices need to be in place regardless.</a:t>
            </a:r>
          </a:p>
        </p:txBody>
      </p:sp>
      <p:pic>
        <p:nvPicPr>
          <p:cNvPr id="4" name="Picture 12" descr="Azure Databricks Pricing | Microsoft Azure">
            <a:extLst>
              <a:ext uri="{FF2B5EF4-FFF2-40B4-BE49-F238E27FC236}">
                <a16:creationId xmlns:a16="http://schemas.microsoft.com/office/drawing/2014/main" id="{1568A6B0-4EFF-3352-C92D-77DAA0ED1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25" y="2317938"/>
            <a:ext cx="6001021" cy="315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9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00324-08B1-95E0-D3F8-3FCE2E0D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Applying Platform and Software Engineering Practices to Data &amp; AI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Gears">
            <a:extLst>
              <a:ext uri="{FF2B5EF4-FFF2-40B4-BE49-F238E27FC236}">
                <a16:creationId xmlns:a16="http://schemas.microsoft.com/office/drawing/2014/main" id="{DE57AAC1-7EB8-9BA5-1AAB-E0496B5FD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0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01D2F-E57B-4FB8-FBB2-9AD62CFD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 for the Platform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254D741-CF71-4EE4-43C2-4EE61EDA5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26276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56D520A-0D8D-9D6B-C99C-1F90EFDC00ED}"/>
              </a:ext>
            </a:extLst>
          </p:cNvPr>
          <p:cNvSpPr txBox="1"/>
          <p:nvPr/>
        </p:nvSpPr>
        <p:spPr>
          <a:xfrm>
            <a:off x="989504" y="1762727"/>
            <a:ext cx="1080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Meeting these goals equates to faster releases and generally faster time to value for our customers/business</a:t>
            </a:r>
          </a:p>
        </p:txBody>
      </p:sp>
    </p:spTree>
    <p:extLst>
      <p:ext uri="{BB962C8B-B14F-4D97-AF65-F5344CB8AC3E}">
        <p14:creationId xmlns:p14="http://schemas.microsoft.com/office/powerpoint/2010/main" val="161207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C8879-95DA-6067-94DE-6EFDF2788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30D57-E47E-63C0-E70D-C6744F91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Software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399A6-865F-A96E-4562-508C1049DDF1}"/>
              </a:ext>
            </a:extLst>
          </p:cNvPr>
          <p:cNvSpPr txBox="1"/>
          <p:nvPr/>
        </p:nvSpPr>
        <p:spPr>
          <a:xfrm>
            <a:off x="4654296" y="4636008"/>
            <a:ext cx="6894576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Object-Oriented Programming (OOP)</a:t>
            </a:r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34514158-52F3-8B39-8457-E1D14467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06" r="50177" b="-1"/>
          <a:stretch>
            <a:fillRect/>
          </a:stretch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0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4EC47C1E-3406-1B44-DA63-63DCCADDC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52567"/>
            <a:ext cx="10905066" cy="45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3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EDC399-8EE1-3346-0AA9-28A6A2E9E33E}"/>
              </a:ext>
            </a:extLst>
          </p:cNvPr>
          <p:cNvSpPr/>
          <p:nvPr/>
        </p:nvSpPr>
        <p:spPr>
          <a:xfrm>
            <a:off x="1834896" y="1723768"/>
            <a:ext cx="3328416" cy="398678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79CE6F-5A4E-C0AD-4938-3FA5EB2D0273}"/>
              </a:ext>
            </a:extLst>
          </p:cNvPr>
          <p:cNvSpPr/>
          <p:nvPr/>
        </p:nvSpPr>
        <p:spPr>
          <a:xfrm>
            <a:off x="376428" y="729885"/>
            <a:ext cx="3328416" cy="16184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Class </a:t>
            </a:r>
            <a:r>
              <a:rPr lang="en-CA" dirty="0" err="1"/>
              <a:t>ETLJob</a:t>
            </a:r>
            <a:r>
              <a:rPr lang="en-CA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E84613-93D9-9EF2-3187-6D161D02E31E}"/>
              </a:ext>
            </a:extLst>
          </p:cNvPr>
          <p:cNvSpPr txBox="1"/>
          <p:nvPr/>
        </p:nvSpPr>
        <p:spPr>
          <a:xfrm>
            <a:off x="2040636" y="2348373"/>
            <a:ext cx="2688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Readers:</a:t>
            </a:r>
          </a:p>
          <a:p>
            <a:r>
              <a:rPr lang="en-CA" dirty="0"/>
              <a:t>	</a:t>
            </a:r>
            <a:r>
              <a:rPr lang="en-CA" dirty="0" err="1"/>
              <a:t>SQLServerReader</a:t>
            </a:r>
            <a:r>
              <a:rPr lang="en-CA" dirty="0"/>
              <a:t>()</a:t>
            </a:r>
          </a:p>
          <a:p>
            <a:r>
              <a:rPr lang="en-CA" dirty="0"/>
              <a:t>	</a:t>
            </a:r>
            <a:r>
              <a:rPr lang="en-CA" dirty="0" err="1"/>
              <a:t>FileShareReader</a:t>
            </a:r>
            <a:r>
              <a:rPr lang="en-CA" dirty="0"/>
              <a:t>()</a:t>
            </a:r>
          </a:p>
          <a:p>
            <a:r>
              <a:rPr lang="en-CA" dirty="0"/>
              <a:t>	etc.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8385F-55F2-88A8-A49A-85B9065162D6}"/>
              </a:ext>
            </a:extLst>
          </p:cNvPr>
          <p:cNvSpPr txBox="1"/>
          <p:nvPr/>
        </p:nvSpPr>
        <p:spPr>
          <a:xfrm>
            <a:off x="2040636" y="3548702"/>
            <a:ext cx="2688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Transforms:</a:t>
            </a:r>
          </a:p>
          <a:p>
            <a:r>
              <a:rPr lang="en-CA" dirty="0"/>
              <a:t>	</a:t>
            </a:r>
            <a:r>
              <a:rPr lang="en-CA" dirty="0" err="1"/>
              <a:t>TrimWhiteSpace</a:t>
            </a:r>
            <a:r>
              <a:rPr lang="en-CA" dirty="0"/>
              <a:t>()</a:t>
            </a:r>
          </a:p>
          <a:p>
            <a:r>
              <a:rPr lang="en-CA" dirty="0"/>
              <a:t>	</a:t>
            </a:r>
            <a:r>
              <a:rPr lang="en-CA" dirty="0" err="1"/>
              <a:t>AIExtractTransform</a:t>
            </a:r>
            <a:r>
              <a:rPr lang="en-CA" dirty="0"/>
              <a:t>()</a:t>
            </a:r>
          </a:p>
          <a:p>
            <a:r>
              <a:rPr lang="en-CA" dirty="0"/>
              <a:t>	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18AB1-C7BC-F3E7-35DB-D05E7D86F810}"/>
              </a:ext>
            </a:extLst>
          </p:cNvPr>
          <p:cNvSpPr txBox="1"/>
          <p:nvPr/>
        </p:nvSpPr>
        <p:spPr>
          <a:xfrm>
            <a:off x="2154936" y="4709368"/>
            <a:ext cx="2688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Writers:</a:t>
            </a:r>
          </a:p>
          <a:p>
            <a:r>
              <a:rPr lang="en-CA" dirty="0"/>
              <a:t>	SCDType1Writer()</a:t>
            </a:r>
          </a:p>
          <a:p>
            <a:r>
              <a:rPr lang="en-CA" dirty="0"/>
              <a:t>	SCDType2Writer()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64F0A-C532-987C-4260-D990B601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903" y="416675"/>
            <a:ext cx="6068820" cy="60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2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5" grpId="0"/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ADE0A1-D8B1-FD2F-A8B2-FE58C109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669E7-1FB4-2908-B19B-78CD6C2F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Platform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0567E-8402-5606-A32D-8652447B6BEC}"/>
              </a:ext>
            </a:extLst>
          </p:cNvPr>
          <p:cNvSpPr txBox="1"/>
          <p:nvPr/>
        </p:nvSpPr>
        <p:spPr>
          <a:xfrm>
            <a:off x="4654296" y="4636008"/>
            <a:ext cx="6894576" cy="1572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Improving the Developer Experience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097CE56-E4C6-1EB4-73BA-8990F4CE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06" r="50176" b="-1"/>
          <a:stretch>
            <a:fillRect/>
          </a:stretch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18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9EBB6-1E30-B3A9-3588-893C7EFE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Platform Engineering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0C5EBC8-17A2-9709-7512-631A075DF5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76193"/>
              </p:ext>
            </p:extLst>
          </p:nvPr>
        </p:nvGraphicFramePr>
        <p:xfrm>
          <a:off x="929693" y="212032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894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6652-E754-8AFA-DC04-C770E9F4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118237"/>
            <a:ext cx="1804416" cy="1325563"/>
          </a:xfrm>
        </p:spPr>
        <p:txBody>
          <a:bodyPr/>
          <a:lstStyle/>
          <a:p>
            <a:r>
              <a:rPr lang="en-US" dirty="0"/>
              <a:t>CI/</a:t>
            </a:r>
            <a:r>
              <a:rPr lang="en-US" sz="4800" dirty="0"/>
              <a:t>CD</a:t>
            </a:r>
            <a:endParaRPr lang="en-CA" sz="4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AFDF2A-E09B-4E5C-01CA-9BCF77378D43}"/>
              </a:ext>
            </a:extLst>
          </p:cNvPr>
          <p:cNvSpPr/>
          <p:nvPr/>
        </p:nvSpPr>
        <p:spPr>
          <a:xfrm>
            <a:off x="684209" y="5925312"/>
            <a:ext cx="1311701" cy="61264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02A567-1785-4C19-3F77-555FC644AED9}"/>
              </a:ext>
            </a:extLst>
          </p:cNvPr>
          <p:cNvSpPr/>
          <p:nvPr/>
        </p:nvSpPr>
        <p:spPr>
          <a:xfrm>
            <a:off x="2221462" y="5925312"/>
            <a:ext cx="1311701" cy="6126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  <a:endParaRPr lang="en-CA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262C0C2-C84A-9DAA-BFCB-75189F1864E1}"/>
              </a:ext>
            </a:extLst>
          </p:cNvPr>
          <p:cNvSpPr/>
          <p:nvPr/>
        </p:nvSpPr>
        <p:spPr>
          <a:xfrm>
            <a:off x="1675870" y="4745736"/>
            <a:ext cx="545592" cy="54864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5FA77CF6-88B0-1D65-BEBF-43346D6D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774" y="4562856"/>
            <a:ext cx="914400" cy="914400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1EF4B4C-78B6-35A2-1253-41D7599E98C4}"/>
              </a:ext>
            </a:extLst>
          </p:cNvPr>
          <p:cNvSpPr/>
          <p:nvPr/>
        </p:nvSpPr>
        <p:spPr>
          <a:xfrm>
            <a:off x="1675870" y="3438144"/>
            <a:ext cx="545592" cy="548640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2E5DBB8-41EA-4CAC-B352-0B99B1CFF882}"/>
              </a:ext>
            </a:extLst>
          </p:cNvPr>
          <p:cNvSpPr/>
          <p:nvPr/>
        </p:nvSpPr>
        <p:spPr>
          <a:xfrm>
            <a:off x="3776882" y="4745736"/>
            <a:ext cx="545592" cy="548640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12B8D0-335B-F095-1E7B-5D2C55836C81}"/>
              </a:ext>
            </a:extLst>
          </p:cNvPr>
          <p:cNvSpPr/>
          <p:nvPr/>
        </p:nvSpPr>
        <p:spPr>
          <a:xfrm>
            <a:off x="2804161" y="1732788"/>
            <a:ext cx="1804416" cy="768096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8B9F44-9D65-7028-1D70-2EC31BD2D380}"/>
              </a:ext>
            </a:extLst>
          </p:cNvPr>
          <p:cNvSpPr/>
          <p:nvPr/>
        </p:nvSpPr>
        <p:spPr>
          <a:xfrm>
            <a:off x="5321808" y="1732788"/>
            <a:ext cx="2075688" cy="768096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7449D28-79A2-15D5-6711-5849FDFEC03C}"/>
              </a:ext>
            </a:extLst>
          </p:cNvPr>
          <p:cNvSpPr/>
          <p:nvPr/>
        </p:nvSpPr>
        <p:spPr>
          <a:xfrm>
            <a:off x="8567928" y="1732788"/>
            <a:ext cx="1804416" cy="768096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EFFEC9EF-505E-79FD-452C-27D4C434E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02" y="1732788"/>
            <a:ext cx="763456" cy="7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>
            <a:extLst>
              <a:ext uri="{FF2B5EF4-FFF2-40B4-BE49-F238E27FC236}">
                <a16:creationId xmlns:a16="http://schemas.microsoft.com/office/drawing/2014/main" id="{2A96E78A-1787-6204-F37B-EDE9C20B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408" y="1727073"/>
            <a:ext cx="763456" cy="7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0BCBA8F6-1DA0-D239-8D82-7278C044D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32" y="1711909"/>
            <a:ext cx="665578" cy="7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Pull request - Free ui icons">
            <a:extLst>
              <a:ext uri="{FF2B5EF4-FFF2-40B4-BE49-F238E27FC236}">
                <a16:creationId xmlns:a16="http://schemas.microsoft.com/office/drawing/2014/main" id="{E0564F5D-E3EC-558E-9EEF-7A87ACC57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157" y="4687062"/>
            <a:ext cx="665988" cy="6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E8FB2035-1432-C115-9C20-18CA53336AE1}"/>
              </a:ext>
            </a:extLst>
          </p:cNvPr>
          <p:cNvSpPr/>
          <p:nvPr/>
        </p:nvSpPr>
        <p:spPr>
          <a:xfrm>
            <a:off x="7124699" y="3949874"/>
            <a:ext cx="545592" cy="548640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301488-1D18-1DC1-A567-4C650D0B88E0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685800" y="5020056"/>
            <a:ext cx="9900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EB93F7-6430-208C-806B-C5763D83D3F7}"/>
              </a:ext>
            </a:extLst>
          </p:cNvPr>
          <p:cNvCxnSpPr>
            <a:stCxn id="12" idx="4"/>
            <a:endCxn id="9" idx="0"/>
          </p:cNvCxnSpPr>
          <p:nvPr/>
        </p:nvCxnSpPr>
        <p:spPr>
          <a:xfrm>
            <a:off x="1948666" y="3986784"/>
            <a:ext cx="0" cy="758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681978-568E-034B-8EB4-C733668C0760}"/>
              </a:ext>
            </a:extLst>
          </p:cNvPr>
          <p:cNvCxnSpPr>
            <a:stCxn id="9" idx="6"/>
            <a:endCxn id="13" idx="2"/>
          </p:cNvCxnSpPr>
          <p:nvPr/>
        </p:nvCxnSpPr>
        <p:spPr>
          <a:xfrm>
            <a:off x="2221462" y="5020056"/>
            <a:ext cx="1555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F05E54-4B62-2EED-6FD1-46883085A948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049678" y="2539936"/>
            <a:ext cx="0" cy="220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ADCE20-E9E5-11DC-30F4-C327766778AA}"/>
              </a:ext>
            </a:extLst>
          </p:cNvPr>
          <p:cNvCxnSpPr>
            <a:stCxn id="13" idx="6"/>
            <a:endCxn id="2078" idx="1"/>
          </p:cNvCxnSpPr>
          <p:nvPr/>
        </p:nvCxnSpPr>
        <p:spPr>
          <a:xfrm>
            <a:off x="4322474" y="5020056"/>
            <a:ext cx="17456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4D79EC-4E31-A440-8722-00E1B9EC12B5}"/>
              </a:ext>
            </a:extLst>
          </p:cNvPr>
          <p:cNvCxnSpPr>
            <a:cxnSpLocks/>
            <a:stCxn id="2078" idx="0"/>
            <a:endCxn id="57" idx="2"/>
          </p:cNvCxnSpPr>
          <p:nvPr/>
        </p:nvCxnSpPr>
        <p:spPr>
          <a:xfrm flipH="1" flipV="1">
            <a:off x="6386354" y="2551233"/>
            <a:ext cx="14797" cy="2135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D0A7A99-323F-B572-06FB-9D7215FD11BC}"/>
              </a:ext>
            </a:extLst>
          </p:cNvPr>
          <p:cNvCxnSpPr>
            <a:stCxn id="2078" idx="3"/>
            <a:endCxn id="20" idx="4"/>
          </p:cNvCxnSpPr>
          <p:nvPr/>
        </p:nvCxnSpPr>
        <p:spPr>
          <a:xfrm flipV="1">
            <a:off x="6734145" y="4498514"/>
            <a:ext cx="663350" cy="5215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1710B41-54C4-895E-C44D-54DC2341DAA1}"/>
              </a:ext>
            </a:extLst>
          </p:cNvPr>
          <p:cNvSpPr/>
          <p:nvPr/>
        </p:nvSpPr>
        <p:spPr>
          <a:xfrm>
            <a:off x="6791706" y="2936653"/>
            <a:ext cx="2215134" cy="730565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EB3713A-2B22-2300-6A72-E55ABD49B76D}"/>
              </a:ext>
            </a:extLst>
          </p:cNvPr>
          <p:cNvSpPr/>
          <p:nvPr/>
        </p:nvSpPr>
        <p:spPr>
          <a:xfrm>
            <a:off x="6906283" y="3080958"/>
            <a:ext cx="982425" cy="4419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Pass</a:t>
            </a:r>
          </a:p>
          <a:p>
            <a:pPr algn="ctr"/>
            <a:r>
              <a:rPr lang="en-US" sz="1200" dirty="0"/>
              <a:t>Allow PR</a:t>
            </a:r>
            <a:endParaRPr lang="en-CA" sz="12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B9C8F36-06E6-7D75-AB73-0F0A4F29989C}"/>
              </a:ext>
            </a:extLst>
          </p:cNvPr>
          <p:cNvSpPr/>
          <p:nvPr/>
        </p:nvSpPr>
        <p:spPr>
          <a:xfrm>
            <a:off x="7920851" y="3080958"/>
            <a:ext cx="982425" cy="4419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 Fail</a:t>
            </a:r>
          </a:p>
          <a:p>
            <a:pPr algn="ctr"/>
            <a:r>
              <a:rPr lang="en-US" sz="1200" dirty="0"/>
              <a:t>Deny PR</a:t>
            </a:r>
            <a:endParaRPr lang="en-CA" sz="12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70A682-CF40-4FC6-E20F-38D1F15114A2}"/>
              </a:ext>
            </a:extLst>
          </p:cNvPr>
          <p:cNvCxnSpPr>
            <a:stCxn id="43" idx="2"/>
            <a:endCxn id="20" idx="0"/>
          </p:cNvCxnSpPr>
          <p:nvPr/>
        </p:nvCxnSpPr>
        <p:spPr>
          <a:xfrm flipH="1">
            <a:off x="7397495" y="3522912"/>
            <a:ext cx="1" cy="426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85B2072-EBAF-3E27-14C0-9F1C65EC986F}"/>
              </a:ext>
            </a:extLst>
          </p:cNvPr>
          <p:cNvCxnSpPr>
            <a:stCxn id="20" idx="6"/>
            <a:endCxn id="18" idx="2"/>
          </p:cNvCxnSpPr>
          <p:nvPr/>
        </p:nvCxnSpPr>
        <p:spPr>
          <a:xfrm flipV="1">
            <a:off x="7670291" y="2448115"/>
            <a:ext cx="1799845" cy="17760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8058B7F-D21A-D8F5-5526-55AF3B5ABBC7}"/>
              </a:ext>
            </a:extLst>
          </p:cNvPr>
          <p:cNvSpPr txBox="1"/>
          <p:nvPr/>
        </p:nvSpPr>
        <p:spPr>
          <a:xfrm>
            <a:off x="56415" y="5294376"/>
            <a:ext cx="168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  <a:endParaRPr lang="en-CA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659B41-9401-4C94-4B3F-E55286447B44}"/>
              </a:ext>
            </a:extLst>
          </p:cNvPr>
          <p:cNvSpPr txBox="1"/>
          <p:nvPr/>
        </p:nvSpPr>
        <p:spPr>
          <a:xfrm>
            <a:off x="2877312" y="2287839"/>
            <a:ext cx="16834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Deploy to Databricks Dev</a:t>
            </a:r>
            <a:endParaRPr lang="en-CA" sz="105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7E7576-A983-9E21-E7D0-19A511752AC9}"/>
              </a:ext>
            </a:extLst>
          </p:cNvPr>
          <p:cNvSpPr txBox="1"/>
          <p:nvPr/>
        </p:nvSpPr>
        <p:spPr>
          <a:xfrm>
            <a:off x="5544609" y="2297317"/>
            <a:ext cx="16834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Run Tests</a:t>
            </a:r>
            <a:endParaRPr lang="en-CA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4EA2FE-75FE-5197-B629-A1A2247F2A9D}"/>
              </a:ext>
            </a:extLst>
          </p:cNvPr>
          <p:cNvSpPr txBox="1"/>
          <p:nvPr/>
        </p:nvSpPr>
        <p:spPr>
          <a:xfrm>
            <a:off x="8684283" y="2272058"/>
            <a:ext cx="16834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Deploy to Databricks Prod</a:t>
            </a:r>
            <a:endParaRPr lang="en-CA" sz="1050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39EB36A5-8E12-1B76-C110-B3C52C13B211}"/>
              </a:ext>
            </a:extLst>
          </p:cNvPr>
          <p:cNvSpPr txBox="1"/>
          <p:nvPr/>
        </p:nvSpPr>
        <p:spPr>
          <a:xfrm>
            <a:off x="5714005" y="5252833"/>
            <a:ext cx="168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</a:t>
            </a:r>
            <a:endParaRPr lang="en-CA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060D4E8A-0C29-CE7D-E8B3-6DB9D3F93489}"/>
              </a:ext>
            </a:extLst>
          </p:cNvPr>
          <p:cNvSpPr txBox="1"/>
          <p:nvPr/>
        </p:nvSpPr>
        <p:spPr>
          <a:xfrm>
            <a:off x="7079106" y="2596181"/>
            <a:ext cx="168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Approval Gate</a:t>
            </a:r>
            <a:endParaRPr lang="en-CA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34B00597-5211-4E2D-3583-12E04A185B82}"/>
              </a:ext>
            </a:extLst>
          </p:cNvPr>
          <p:cNvSpPr txBox="1"/>
          <p:nvPr/>
        </p:nvSpPr>
        <p:spPr>
          <a:xfrm>
            <a:off x="3105343" y="1410962"/>
            <a:ext cx="125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 Pipeline</a:t>
            </a:r>
            <a:endParaRPr lang="en-CA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445F1A03-7264-3F9A-1D22-23906B014C02}"/>
              </a:ext>
            </a:extLst>
          </p:cNvPr>
          <p:cNvSpPr txBox="1"/>
          <p:nvPr/>
        </p:nvSpPr>
        <p:spPr>
          <a:xfrm>
            <a:off x="5757558" y="1390083"/>
            <a:ext cx="132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 Pipeline</a:t>
            </a:r>
            <a:endParaRPr lang="en-CA" dirty="0"/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7C4B5782-B41E-4206-1195-DC0503395771}"/>
              </a:ext>
            </a:extLst>
          </p:cNvPr>
          <p:cNvSpPr txBox="1"/>
          <p:nvPr/>
        </p:nvSpPr>
        <p:spPr>
          <a:xfrm>
            <a:off x="8774768" y="1390083"/>
            <a:ext cx="150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 Pipeline</a:t>
            </a:r>
            <a:endParaRPr lang="en-CA" dirty="0"/>
          </a:p>
        </p:txBody>
      </p:sp>
      <p:cxnSp>
        <p:nvCxnSpPr>
          <p:cNvPr id="2063" name="Straight Arrow Connector 2062">
            <a:extLst>
              <a:ext uri="{FF2B5EF4-FFF2-40B4-BE49-F238E27FC236}">
                <a16:creationId xmlns:a16="http://schemas.microsoft.com/office/drawing/2014/main" id="{0FF44E75-2302-62F0-940E-B1FBA0D1AB14}"/>
              </a:ext>
            </a:extLst>
          </p:cNvPr>
          <p:cNvCxnSpPr/>
          <p:nvPr/>
        </p:nvCxnSpPr>
        <p:spPr>
          <a:xfrm>
            <a:off x="7079106" y="2500884"/>
            <a:ext cx="0" cy="464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0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40" grpId="0" animBg="1"/>
      <p:bldP spid="43" grpId="0" animBg="1"/>
      <p:bldP spid="44" grpId="0" animBg="1"/>
      <p:bldP spid="55" grpId="0"/>
      <p:bldP spid="56" grpId="0"/>
      <p:bldP spid="57" grpId="0"/>
      <p:bldP spid="62" grpId="0"/>
      <p:bldP spid="2048" grpId="0"/>
      <p:bldP spid="2049" grpId="0"/>
      <p:bldP spid="2051" grpId="0"/>
      <p:bldP spid="2053" grpId="0"/>
      <p:bldP spid="20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71607E-A9BD-4489-8579-4F2FE640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Just a reminder… there is no magic here!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51A781-434A-3B87-814A-A7C0D66CAE40}"/>
              </a:ext>
            </a:extLst>
          </p:cNvPr>
          <p:cNvSpPr txBox="1">
            <a:spLocks/>
          </p:cNvSpPr>
          <p:nvPr/>
        </p:nvSpPr>
        <p:spPr>
          <a:xfrm>
            <a:off x="8342357" y="1638300"/>
            <a:ext cx="3330531" cy="358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These processes need to be in place regardless of your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078202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193FC-43BB-3992-B83E-829E7034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882EE0BE-61AE-D92A-0F18-B5D5F6894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47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94451-2270-C319-0DA4-610118A1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before adding yet another tool, ask yourself: </a:t>
            </a: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this truly solving a business problem, or are we just making things harder for ourselves?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CFC8-2455-1E69-A3D9-12D3AE12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73"/>
            <a:ext cx="10515600" cy="737324"/>
          </a:xfrm>
        </p:spPr>
        <p:txBody>
          <a:bodyPr>
            <a:normAutofit fontScale="90000"/>
          </a:bodyPr>
          <a:lstStyle/>
          <a:p>
            <a:pPr algn="ctr"/>
            <a:r>
              <a:rPr lang="en-CA" sz="4800" dirty="0"/>
              <a:t>Pick a tool and stick with it…</a:t>
            </a:r>
          </a:p>
        </p:txBody>
      </p:sp>
      <p:pic>
        <p:nvPicPr>
          <p:cNvPr id="1028" name="Picture 4" descr="Microsoft Fabric Blog">
            <a:extLst>
              <a:ext uri="{FF2B5EF4-FFF2-40B4-BE49-F238E27FC236}">
                <a16:creationId xmlns:a16="http://schemas.microsoft.com/office/drawing/2014/main" id="{506C1460-A95D-A8AA-319E-428343EA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7" y="2399247"/>
            <a:ext cx="3922869" cy="205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nowflake Logo Free Download SVG, PN... · LobeHub">
            <a:extLst>
              <a:ext uri="{FF2B5EF4-FFF2-40B4-BE49-F238E27FC236}">
                <a16:creationId xmlns:a16="http://schemas.microsoft.com/office/drawing/2014/main" id="{7958E604-A8EB-FE99-5CB1-C2678AB1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36" y="2297255"/>
            <a:ext cx="1991627" cy="199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zure Databricks Pricing | Microsoft Azure">
            <a:extLst>
              <a:ext uri="{FF2B5EF4-FFF2-40B4-BE49-F238E27FC236}">
                <a16:creationId xmlns:a16="http://schemas.microsoft.com/office/drawing/2014/main" id="{751B44F3-1835-0270-1704-5BF1253B2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63" y="2347587"/>
            <a:ext cx="3697705" cy="194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DDF8F4-DD48-A3B1-A8FE-B3E897AD06B1}"/>
              </a:ext>
            </a:extLst>
          </p:cNvPr>
          <p:cNvSpPr txBox="1"/>
          <p:nvPr/>
        </p:nvSpPr>
        <p:spPr>
          <a:xfrm>
            <a:off x="981777" y="4381751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Microsoft Fabric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CBBC2-33EA-A253-969B-A51809968545}"/>
              </a:ext>
            </a:extLst>
          </p:cNvPr>
          <p:cNvSpPr txBox="1"/>
          <p:nvPr/>
        </p:nvSpPr>
        <p:spPr>
          <a:xfrm>
            <a:off x="5278453" y="4381751"/>
            <a:ext cx="121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Snowflake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4E1D9-960A-52D7-F10E-FCBA66DAF38F}"/>
              </a:ext>
            </a:extLst>
          </p:cNvPr>
          <p:cNvSpPr txBox="1"/>
          <p:nvPr/>
        </p:nvSpPr>
        <p:spPr>
          <a:xfrm>
            <a:off x="9166156" y="4381751"/>
            <a:ext cx="14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Databricks</a:t>
            </a:r>
          </a:p>
        </p:txBody>
      </p:sp>
    </p:spTree>
    <p:extLst>
      <p:ext uri="{BB962C8B-B14F-4D97-AF65-F5344CB8AC3E}">
        <p14:creationId xmlns:p14="http://schemas.microsoft.com/office/powerpoint/2010/main" val="36168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D063-5009-788F-D098-F1DD360F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Connect With Me!</a:t>
            </a:r>
            <a:br>
              <a:rPr lang="en-CA" dirty="0"/>
            </a:br>
            <a:r>
              <a:rPr lang="en-CA" sz="3200" dirty="0"/>
              <a:t>Any Questions?</a:t>
            </a:r>
            <a:endParaRPr lang="en-CA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F893E73-48CE-B641-BB6A-1B91FC1C614B}"/>
              </a:ext>
            </a:extLst>
          </p:cNvPr>
          <p:cNvSpPr txBox="1">
            <a:spLocks/>
          </p:cNvSpPr>
          <p:nvPr/>
        </p:nvSpPr>
        <p:spPr>
          <a:xfrm>
            <a:off x="1179826" y="2984026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Code To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595F-EC4E-5CE2-799E-6EBB4570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60" y="3429000"/>
            <a:ext cx="2805022" cy="280502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D231C4-242B-CD1C-00AC-2623F8F72229}"/>
              </a:ext>
            </a:extLst>
          </p:cNvPr>
          <p:cNvSpPr txBox="1">
            <a:spLocks/>
          </p:cNvSpPr>
          <p:nvPr/>
        </p:nvSpPr>
        <p:spPr>
          <a:xfrm>
            <a:off x="5139656" y="2949560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r>
              <a:rPr lang="en-US" sz="2200" dirty="0"/>
              <a:t>LinkedIn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9E244-5917-9A16-ADB0-036ACBC0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55" y="3388264"/>
            <a:ext cx="2881963" cy="288196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7D679C9-7019-C5FF-676D-714331CF3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898" y="24923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4701A07-E197-03E8-58C4-FFB31465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7" y="2470121"/>
            <a:ext cx="958879" cy="95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80C30-4F35-784F-2CDB-C74AA1DC2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428" y="3388264"/>
            <a:ext cx="2916429" cy="2916429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D79E09-EE31-DC53-FE9F-AE9113064D11}"/>
              </a:ext>
            </a:extLst>
          </p:cNvPr>
          <p:cNvSpPr txBox="1">
            <a:spLocks/>
          </p:cNvSpPr>
          <p:nvPr/>
        </p:nvSpPr>
        <p:spPr>
          <a:xfrm>
            <a:off x="8720429" y="2915094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r>
              <a:rPr lang="en-US" sz="2200" dirty="0"/>
              <a:t>Personal Blog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3" name="Graphic 12" descr="Vlog with solid fill">
            <a:extLst>
              <a:ext uri="{FF2B5EF4-FFF2-40B4-BE49-F238E27FC236}">
                <a16:creationId xmlns:a16="http://schemas.microsoft.com/office/drawing/2014/main" id="{FA3AA17B-4215-09E1-7C1D-B457E87C5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5043" y="24923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0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FE131-0C84-0142-53EF-7FD321CC65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181" r="27869"/>
          <a:stretch>
            <a:fillRect/>
          </a:stretch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FE930912-9E4D-A9CA-A581-DCC73FEECF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7330271"/>
              </p:ext>
            </p:extLst>
          </p:nvPr>
        </p:nvGraphicFramePr>
        <p:xfrm>
          <a:off x="6090574" y="2415756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598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A0A5D-976A-215D-FBCC-EB6B227D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About Me</a:t>
            </a:r>
          </a:p>
        </p:txBody>
      </p:sp>
      <p:pic>
        <p:nvPicPr>
          <p:cNvPr id="5" name="Picture 4" descr="A person in a black shirt&#10;&#10;AI-generated content may be incorrect.">
            <a:extLst>
              <a:ext uri="{FF2B5EF4-FFF2-40B4-BE49-F238E27FC236}">
                <a16:creationId xmlns:a16="http://schemas.microsoft.com/office/drawing/2014/main" id="{36E55ED8-1FF1-6DA7-1BF5-7565878F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1" r="7453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F797A5-2B31-7187-2F14-D84416FFAC6C}"/>
              </a:ext>
            </a:extLst>
          </p:cNvPr>
          <p:cNvSpPr txBox="1"/>
          <p:nvPr/>
        </p:nvSpPr>
        <p:spPr>
          <a:xfrm>
            <a:off x="4654296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Architect @ Plains Midstream Canada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Founding Engineer @ Code To Cloud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7+ years in various industries including energy, financial tech, and airlines holding various roles: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Cyber Security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DevOps Specialist 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Software Developer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Engineer</a:t>
            </a:r>
          </a:p>
          <a:p>
            <a:pPr marL="8572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Architect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5700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4B572-0021-A121-C38F-36F7573C6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dirty="0"/>
              <a:t>Data &amp; AI is Complicated!</a:t>
            </a:r>
            <a:br>
              <a:rPr lang="en-US" sz="6100" dirty="0"/>
            </a:br>
            <a:r>
              <a:rPr lang="en-US" sz="4800" dirty="0"/>
              <a:t>Why further complicate things with technology? </a:t>
            </a:r>
            <a:endParaRPr lang="en-US" sz="6100" dirty="0"/>
          </a:p>
        </p:txBody>
      </p:sp>
      <p:pic>
        <p:nvPicPr>
          <p:cNvPr id="4" name="Picture 3" descr="A 3D pattern of ring shapes connected by lines">
            <a:extLst>
              <a:ext uri="{FF2B5EF4-FFF2-40B4-BE49-F238E27FC236}">
                <a16:creationId xmlns:a16="http://schemas.microsoft.com/office/drawing/2014/main" id="{98A069AB-7DFD-A034-EF72-D2423E64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0" r="49753"/>
          <a:stretch>
            <a:fillRect/>
          </a:stretch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E458-B5EF-BC79-B1E9-21754641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4800" dirty="0"/>
              <a:t>The Microsoft Reference Architecture</a:t>
            </a:r>
            <a:br>
              <a:rPr lang="en-CA" sz="4800" dirty="0"/>
            </a:br>
            <a:r>
              <a:rPr lang="en-CA" sz="2000" dirty="0"/>
              <a:t>Metadata Driven Pipelines in Azure Data Factory</a:t>
            </a:r>
            <a:endParaRPr lang="en-CA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70614-B348-89D9-6918-74656AA2F1EF}"/>
              </a:ext>
            </a:extLst>
          </p:cNvPr>
          <p:cNvSpPr txBox="1"/>
          <p:nvPr/>
        </p:nvSpPr>
        <p:spPr>
          <a:xfrm>
            <a:off x="4064244" y="6185098"/>
            <a:ext cx="1647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 Factory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E039F-5755-5E12-A219-1A5A01623223}"/>
              </a:ext>
            </a:extLst>
          </p:cNvPr>
          <p:cNvSpPr txBox="1"/>
          <p:nvPr/>
        </p:nvSpPr>
        <p:spPr>
          <a:xfrm>
            <a:off x="6283043" y="3613613"/>
            <a:ext cx="102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SQL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6911B061-8651-5A4B-95D1-40E73FAE4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30" y="4288080"/>
            <a:ext cx="1061145" cy="11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1D3191-AC41-BA44-00DE-71FEF0E4A293}"/>
              </a:ext>
            </a:extLst>
          </p:cNvPr>
          <p:cNvSpPr txBox="1"/>
          <p:nvPr/>
        </p:nvSpPr>
        <p:spPr>
          <a:xfrm>
            <a:off x="838200" y="5241472"/>
            <a:ext cx="1539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 System(s)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C8A657-C405-C98C-D19C-FDB0F620EF1D}"/>
              </a:ext>
            </a:extLst>
          </p:cNvPr>
          <p:cNvSpPr/>
          <p:nvPr/>
        </p:nvSpPr>
        <p:spPr>
          <a:xfrm>
            <a:off x="3705036" y="5035708"/>
            <a:ext cx="2365513" cy="1171675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2" name="Picture 4" descr="Microsoft BI Tools: ADF: Looping through pipelines and execute them">
            <a:extLst>
              <a:ext uri="{FF2B5EF4-FFF2-40B4-BE49-F238E27FC236}">
                <a16:creationId xmlns:a16="http://schemas.microsoft.com/office/drawing/2014/main" id="{30C4B987-5C75-7055-193D-5A04F683F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71" y="5459081"/>
            <a:ext cx="558775" cy="49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4FE13D65-F82B-065C-A33D-F3633484C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100" y="5395361"/>
            <a:ext cx="622905" cy="622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360E01-B5C6-25BA-00C3-8F5A0FCF3C27}"/>
              </a:ext>
            </a:extLst>
          </p:cNvPr>
          <p:cNvSpPr txBox="1"/>
          <p:nvPr/>
        </p:nvSpPr>
        <p:spPr>
          <a:xfrm>
            <a:off x="3916541" y="5843521"/>
            <a:ext cx="796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Pipelines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97E6E3-CFEA-A268-1B4F-8F24C1225262}"/>
              </a:ext>
            </a:extLst>
          </p:cNvPr>
          <p:cNvSpPr txBox="1"/>
          <p:nvPr/>
        </p:nvSpPr>
        <p:spPr>
          <a:xfrm>
            <a:off x="5001360" y="5871564"/>
            <a:ext cx="1069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Linked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17020-6155-62A6-8A28-09C477399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983" y="4470340"/>
            <a:ext cx="796521" cy="7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639F8EF-AE73-68EF-F5E6-3E4AC761B32A}"/>
              </a:ext>
            </a:extLst>
          </p:cNvPr>
          <p:cNvSpPr/>
          <p:nvPr/>
        </p:nvSpPr>
        <p:spPr>
          <a:xfrm>
            <a:off x="3263647" y="1631961"/>
            <a:ext cx="8404097" cy="2025639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88FD0A63-A456-ED62-B308-8805282C5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8" y="1096218"/>
            <a:ext cx="878711" cy="10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9631299-81E5-B403-6206-0DE19CC9F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864551"/>
              </p:ext>
            </p:extLst>
          </p:nvPr>
        </p:nvGraphicFramePr>
        <p:xfrm>
          <a:off x="3473976" y="2145820"/>
          <a:ext cx="8001744" cy="1166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248">
                  <a:extLst>
                    <a:ext uri="{9D8B030D-6E8A-4147-A177-3AD203B41FA5}">
                      <a16:colId xmlns:a16="http://schemas.microsoft.com/office/drawing/2014/main" val="2787852013"/>
                    </a:ext>
                  </a:extLst>
                </a:gridCol>
                <a:gridCol w="2667248">
                  <a:extLst>
                    <a:ext uri="{9D8B030D-6E8A-4147-A177-3AD203B41FA5}">
                      <a16:colId xmlns:a16="http://schemas.microsoft.com/office/drawing/2014/main" val="1691062970"/>
                    </a:ext>
                  </a:extLst>
                </a:gridCol>
                <a:gridCol w="2667248">
                  <a:extLst>
                    <a:ext uri="{9D8B030D-6E8A-4147-A177-3AD203B41FA5}">
                      <a16:colId xmlns:a16="http://schemas.microsoft.com/office/drawing/2014/main" val="3683523594"/>
                    </a:ext>
                  </a:extLst>
                </a:gridCol>
              </a:tblGrid>
              <a:tr h="227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ServerName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DatabaseName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TableName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89376"/>
                  </a:ext>
                </a:extLst>
              </a:tr>
              <a:tr h="504439">
                <a:tc>
                  <a:txBody>
                    <a:bodyPr/>
                    <a:lstStyle/>
                    <a:p>
                      <a:r>
                        <a:rPr lang="en-US" sz="1400" dirty="0"/>
                        <a:t>Server1.database.window.net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db1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Table1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52560"/>
                  </a:ext>
                </a:extLst>
              </a:tr>
              <a:tr h="357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Server2.database.window.net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Table2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51556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6338E6-D744-22C3-FEF4-7478F8DCE07F}"/>
              </a:ext>
            </a:extLst>
          </p:cNvPr>
          <p:cNvCxnSpPr>
            <a:cxnSpLocks/>
          </p:cNvCxnSpPr>
          <p:nvPr/>
        </p:nvCxnSpPr>
        <p:spPr>
          <a:xfrm>
            <a:off x="3986971" y="3657600"/>
            <a:ext cx="0" cy="934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9EDC35-2F10-0E8E-C11A-6FBE5D411B7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013975" y="4841720"/>
            <a:ext cx="178992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4">
            <a:extLst>
              <a:ext uri="{FF2B5EF4-FFF2-40B4-BE49-F238E27FC236}">
                <a16:creationId xmlns:a16="http://schemas.microsoft.com/office/drawing/2014/main" id="{18A8CF8B-0EC7-AC6F-C253-9C6D4CF0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06" y="5144575"/>
            <a:ext cx="828624" cy="9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1E734C-4426-C7B5-AC1D-34F934C740D7}"/>
              </a:ext>
            </a:extLst>
          </p:cNvPr>
          <p:cNvSpPr txBox="1"/>
          <p:nvPr/>
        </p:nvSpPr>
        <p:spPr>
          <a:xfrm>
            <a:off x="7690432" y="5986980"/>
            <a:ext cx="11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ADLS Gen2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018D43-A896-F3D9-8FD4-B0BB2B7CDF5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070549" y="5621546"/>
            <a:ext cx="1880797" cy="18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5B5AC2AB-7116-93E3-F431-994A6AED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7" y="5037668"/>
            <a:ext cx="1061909" cy="55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36A7BD-3CC4-D03B-0F36-738934466181}"/>
              </a:ext>
            </a:extLst>
          </p:cNvPr>
          <p:cNvSpPr txBox="1"/>
          <p:nvPr/>
        </p:nvSpPr>
        <p:spPr>
          <a:xfrm>
            <a:off x="221530" y="1277973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‘Low code/no code’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F9E9FB-31D6-D841-2397-A0FD974157DD}"/>
              </a:ext>
            </a:extLst>
          </p:cNvPr>
          <p:cNvSpPr txBox="1"/>
          <p:nvPr/>
        </p:nvSpPr>
        <p:spPr>
          <a:xfrm>
            <a:off x="221530" y="1961154"/>
            <a:ext cx="252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Reduces ADF object duplication</a:t>
            </a:r>
          </a:p>
        </p:txBody>
      </p:sp>
    </p:spTree>
    <p:extLst>
      <p:ext uri="{BB962C8B-B14F-4D97-AF65-F5344CB8AC3E}">
        <p14:creationId xmlns:p14="http://schemas.microsoft.com/office/powerpoint/2010/main" val="259687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  <p:bldP spid="12" grpId="0"/>
      <p:bldP spid="13" grpId="0"/>
      <p:bldP spid="14" grpId="0" animBg="1"/>
      <p:bldP spid="22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DF0AA-CB05-5EAE-6F27-D4318F39F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82EA6-FE0F-90D2-85EF-A6F2EF41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4800" dirty="0"/>
              <a:t>The Alternative?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7B22A-A4AA-FD02-9B42-C82B89051820}"/>
              </a:ext>
            </a:extLst>
          </p:cNvPr>
          <p:cNvSpPr txBox="1"/>
          <p:nvPr/>
        </p:nvSpPr>
        <p:spPr>
          <a:xfrm>
            <a:off x="5363398" y="4247102"/>
            <a:ext cx="1647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 Factory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D0644-1E57-496C-6B37-048181E52D92}"/>
              </a:ext>
            </a:extLst>
          </p:cNvPr>
          <p:cNvSpPr txBox="1"/>
          <p:nvPr/>
        </p:nvSpPr>
        <p:spPr>
          <a:xfrm>
            <a:off x="6283043" y="3186916"/>
            <a:ext cx="102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SQL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39A4BB7B-EB18-EF9E-8C05-832E8902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126" y="1989218"/>
            <a:ext cx="1061145" cy="11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A6D46-077D-B85F-F62E-78A5C14ED870}"/>
              </a:ext>
            </a:extLst>
          </p:cNvPr>
          <p:cNvSpPr txBox="1"/>
          <p:nvPr/>
        </p:nvSpPr>
        <p:spPr>
          <a:xfrm>
            <a:off x="1929934" y="2942610"/>
            <a:ext cx="1557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 System(s)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DC5D59-C5C3-C010-D957-4F73FBBC467B}"/>
              </a:ext>
            </a:extLst>
          </p:cNvPr>
          <p:cNvSpPr/>
          <p:nvPr/>
        </p:nvSpPr>
        <p:spPr>
          <a:xfrm>
            <a:off x="4930332" y="2736846"/>
            <a:ext cx="2547968" cy="1571251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2" name="Picture 4" descr="Microsoft BI Tools: ADF: Looping through pipelines and execute them">
            <a:extLst>
              <a:ext uri="{FF2B5EF4-FFF2-40B4-BE49-F238E27FC236}">
                <a16:creationId xmlns:a16="http://schemas.microsoft.com/office/drawing/2014/main" id="{548B405E-8FB0-8D52-8711-728AA09FB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903" y="2940848"/>
            <a:ext cx="558775" cy="49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7173993D-436A-8EB3-9565-97BF61338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0552" y="2770943"/>
            <a:ext cx="622905" cy="622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58F124-47C0-D08C-1144-B4F8CF7B9F70}"/>
              </a:ext>
            </a:extLst>
          </p:cNvPr>
          <p:cNvSpPr txBox="1"/>
          <p:nvPr/>
        </p:nvSpPr>
        <p:spPr>
          <a:xfrm>
            <a:off x="4884258" y="3315091"/>
            <a:ext cx="1203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Pipeline for Table1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889D0-CA59-DCF7-B7F0-4E41B7A4E12F}"/>
              </a:ext>
            </a:extLst>
          </p:cNvPr>
          <p:cNvSpPr txBox="1"/>
          <p:nvPr/>
        </p:nvSpPr>
        <p:spPr>
          <a:xfrm>
            <a:off x="5982249" y="3313584"/>
            <a:ext cx="1492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Linked Service for Server1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CF8E1-66FE-038A-9C7F-31149A738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79" y="2171478"/>
            <a:ext cx="796521" cy="7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C33B83-7445-FDFF-F4FA-4EF96A92C727}"/>
              </a:ext>
            </a:extLst>
          </p:cNvPr>
          <p:cNvSpPr/>
          <p:nvPr/>
        </p:nvSpPr>
        <p:spPr>
          <a:xfrm>
            <a:off x="3263647" y="1205264"/>
            <a:ext cx="8230361" cy="2025639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28353896-9FA5-5C35-F543-94E9AE27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8" y="669521"/>
            <a:ext cx="878711" cy="10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26221EF-EAC4-CB44-2DF6-4E72896A3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49042"/>
              </p:ext>
            </p:extLst>
          </p:nvPr>
        </p:nvGraphicFramePr>
        <p:xfrm>
          <a:off x="3473976" y="1781995"/>
          <a:ext cx="7879824" cy="1166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6608">
                  <a:extLst>
                    <a:ext uri="{9D8B030D-6E8A-4147-A177-3AD203B41FA5}">
                      <a16:colId xmlns:a16="http://schemas.microsoft.com/office/drawing/2014/main" val="2787852013"/>
                    </a:ext>
                  </a:extLst>
                </a:gridCol>
                <a:gridCol w="2626608">
                  <a:extLst>
                    <a:ext uri="{9D8B030D-6E8A-4147-A177-3AD203B41FA5}">
                      <a16:colId xmlns:a16="http://schemas.microsoft.com/office/drawing/2014/main" val="1691062970"/>
                    </a:ext>
                  </a:extLst>
                </a:gridCol>
                <a:gridCol w="2626608">
                  <a:extLst>
                    <a:ext uri="{9D8B030D-6E8A-4147-A177-3AD203B41FA5}">
                      <a16:colId xmlns:a16="http://schemas.microsoft.com/office/drawing/2014/main" val="36835235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ServerName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DatabaseName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TableName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89376"/>
                  </a:ext>
                </a:extLst>
              </a:tr>
              <a:tr h="504439">
                <a:tc>
                  <a:txBody>
                    <a:bodyPr/>
                    <a:lstStyle/>
                    <a:p>
                      <a:r>
                        <a:rPr lang="en-US" sz="1400" dirty="0"/>
                        <a:t>Server1.database.window.net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db1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Table1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52560"/>
                  </a:ext>
                </a:extLst>
              </a:tr>
              <a:tr h="357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Server2.database.window.net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Table2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51556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097BE7-9311-460E-8C8E-8055BFCFFC9D}"/>
              </a:ext>
            </a:extLst>
          </p:cNvPr>
          <p:cNvCxnSpPr>
            <a:cxnSpLocks/>
          </p:cNvCxnSpPr>
          <p:nvPr/>
        </p:nvCxnSpPr>
        <p:spPr>
          <a:xfrm flipV="1">
            <a:off x="3154643" y="2582957"/>
            <a:ext cx="180207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4">
            <a:extLst>
              <a:ext uri="{FF2B5EF4-FFF2-40B4-BE49-F238E27FC236}">
                <a16:creationId xmlns:a16="http://schemas.microsoft.com/office/drawing/2014/main" id="{5A696E77-693F-4806-1CC4-795B10625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751" y="2753212"/>
            <a:ext cx="828624" cy="9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092428-8461-86C1-45B1-972E235CCED3}"/>
              </a:ext>
            </a:extLst>
          </p:cNvPr>
          <p:cNvSpPr txBox="1"/>
          <p:nvPr/>
        </p:nvSpPr>
        <p:spPr>
          <a:xfrm>
            <a:off x="8282786" y="3609753"/>
            <a:ext cx="11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ADLS Gen2</a:t>
            </a:r>
          </a:p>
        </p:txBody>
      </p:sp>
      <p:pic>
        <p:nvPicPr>
          <p:cNvPr id="10" name="Graphic 9" descr="Link with solid fill">
            <a:extLst>
              <a:ext uri="{FF2B5EF4-FFF2-40B4-BE49-F238E27FC236}">
                <a16:creationId xmlns:a16="http://schemas.microsoft.com/office/drawing/2014/main" id="{CD8FA8B2-2791-C373-B217-748F17DB7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1589" y="3536773"/>
            <a:ext cx="622905" cy="6229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4B6161-BE4F-D7C5-81C2-9323908FA5C2}"/>
              </a:ext>
            </a:extLst>
          </p:cNvPr>
          <p:cNvSpPr txBox="1"/>
          <p:nvPr/>
        </p:nvSpPr>
        <p:spPr>
          <a:xfrm>
            <a:off x="5995909" y="4030835"/>
            <a:ext cx="1492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Linked Service for Server2</a:t>
            </a:r>
          </a:p>
        </p:txBody>
      </p:sp>
      <p:pic>
        <p:nvPicPr>
          <p:cNvPr id="19" name="Picture 4" descr="Microsoft BI Tools: ADF: Looping through pipelines and execute them">
            <a:extLst>
              <a:ext uri="{FF2B5EF4-FFF2-40B4-BE49-F238E27FC236}">
                <a16:creationId xmlns:a16="http://schemas.microsoft.com/office/drawing/2014/main" id="{9AF4800F-85A0-7372-FDFD-6713584F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53" y="3640316"/>
            <a:ext cx="558775" cy="49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DE8B46-6153-4FE6-B270-6938B54579A8}"/>
              </a:ext>
            </a:extLst>
          </p:cNvPr>
          <p:cNvSpPr txBox="1"/>
          <p:nvPr/>
        </p:nvSpPr>
        <p:spPr>
          <a:xfrm>
            <a:off x="4956721" y="4035517"/>
            <a:ext cx="1203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Pipeline for Table2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78BE84-E88C-7C84-4E9D-707BB023FD43}"/>
              </a:ext>
            </a:extLst>
          </p:cNvPr>
          <p:cNvCxnSpPr>
            <a:stCxn id="13" idx="3"/>
          </p:cNvCxnSpPr>
          <p:nvPr/>
        </p:nvCxnSpPr>
        <p:spPr>
          <a:xfrm>
            <a:off x="7475110" y="3429000"/>
            <a:ext cx="10233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63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  <p:bldP spid="12" grpId="0"/>
      <p:bldP spid="13" grpId="0"/>
      <p:bldP spid="14" grpId="0" animBg="1"/>
      <p:bldP spid="22" grpId="0"/>
      <p:bldP spid="1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6EE02D-8B96-86AC-3708-240C0ED9C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81C437-A95C-107E-5C99-ADE5EC0FE0A3}"/>
              </a:ext>
            </a:extLst>
          </p:cNvPr>
          <p:cNvSpPr txBox="1"/>
          <p:nvPr/>
        </p:nvSpPr>
        <p:spPr>
          <a:xfrm>
            <a:off x="4064244" y="6185098"/>
            <a:ext cx="1647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 Factory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C804C-3DF8-B199-4ED6-71B52C67B051}"/>
              </a:ext>
            </a:extLst>
          </p:cNvPr>
          <p:cNvSpPr txBox="1"/>
          <p:nvPr/>
        </p:nvSpPr>
        <p:spPr>
          <a:xfrm>
            <a:off x="6853462" y="3602304"/>
            <a:ext cx="102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SQL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8C798A1-A077-C19A-3AE8-9DAAEAA1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30" y="4288080"/>
            <a:ext cx="1061145" cy="11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7EC8AA-9F14-77C8-4137-9A1F764F2876}"/>
              </a:ext>
            </a:extLst>
          </p:cNvPr>
          <p:cNvSpPr txBox="1"/>
          <p:nvPr/>
        </p:nvSpPr>
        <p:spPr>
          <a:xfrm>
            <a:off x="838200" y="5241472"/>
            <a:ext cx="134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 System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FB0AE2-FB36-99ED-573B-7DDCE8A721A9}"/>
              </a:ext>
            </a:extLst>
          </p:cNvPr>
          <p:cNvSpPr/>
          <p:nvPr/>
        </p:nvSpPr>
        <p:spPr>
          <a:xfrm>
            <a:off x="3705036" y="5035708"/>
            <a:ext cx="2365513" cy="1171675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2" name="Picture 4" descr="Microsoft BI Tools: ADF: Looping through pipelines and execute them">
            <a:extLst>
              <a:ext uri="{FF2B5EF4-FFF2-40B4-BE49-F238E27FC236}">
                <a16:creationId xmlns:a16="http://schemas.microsoft.com/office/drawing/2014/main" id="{13CB314E-FE81-0966-5002-B501FC83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71" y="5459081"/>
            <a:ext cx="558775" cy="49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Link with solid fill">
            <a:extLst>
              <a:ext uri="{FF2B5EF4-FFF2-40B4-BE49-F238E27FC236}">
                <a16:creationId xmlns:a16="http://schemas.microsoft.com/office/drawing/2014/main" id="{B48746B1-60E7-298D-7213-C68F2B4A7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4100" y="5395361"/>
            <a:ext cx="622905" cy="622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C6AD5D-807C-5CF7-90CA-8426BDAF83AD}"/>
              </a:ext>
            </a:extLst>
          </p:cNvPr>
          <p:cNvSpPr txBox="1"/>
          <p:nvPr/>
        </p:nvSpPr>
        <p:spPr>
          <a:xfrm>
            <a:off x="3916541" y="5843521"/>
            <a:ext cx="796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Pipelines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2A3AE-1B0E-1158-795D-C4A7D7477C50}"/>
              </a:ext>
            </a:extLst>
          </p:cNvPr>
          <p:cNvSpPr txBox="1"/>
          <p:nvPr/>
        </p:nvSpPr>
        <p:spPr>
          <a:xfrm>
            <a:off x="5001360" y="5871564"/>
            <a:ext cx="10691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Linked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B769A-A33B-4822-51BA-56DD4A864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983" y="4470340"/>
            <a:ext cx="796521" cy="79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26FB50-A7B8-3118-4402-D57D7CD031FC}"/>
              </a:ext>
            </a:extLst>
          </p:cNvPr>
          <p:cNvSpPr/>
          <p:nvPr/>
        </p:nvSpPr>
        <p:spPr>
          <a:xfrm>
            <a:off x="3263647" y="1631961"/>
            <a:ext cx="8184641" cy="2025639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67FC94E-28A5-8F73-BB32-6B3A6CE1B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68" y="1096218"/>
            <a:ext cx="878711" cy="10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522F7BF-DDBE-D2FD-A54A-B0E9065DA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294882"/>
              </p:ext>
            </p:extLst>
          </p:nvPr>
        </p:nvGraphicFramePr>
        <p:xfrm>
          <a:off x="3473976" y="2145820"/>
          <a:ext cx="7782288" cy="1166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096">
                  <a:extLst>
                    <a:ext uri="{9D8B030D-6E8A-4147-A177-3AD203B41FA5}">
                      <a16:colId xmlns:a16="http://schemas.microsoft.com/office/drawing/2014/main" val="2787852013"/>
                    </a:ext>
                  </a:extLst>
                </a:gridCol>
                <a:gridCol w="2594096">
                  <a:extLst>
                    <a:ext uri="{9D8B030D-6E8A-4147-A177-3AD203B41FA5}">
                      <a16:colId xmlns:a16="http://schemas.microsoft.com/office/drawing/2014/main" val="1691062970"/>
                    </a:ext>
                  </a:extLst>
                </a:gridCol>
                <a:gridCol w="2594096">
                  <a:extLst>
                    <a:ext uri="{9D8B030D-6E8A-4147-A177-3AD203B41FA5}">
                      <a16:colId xmlns:a16="http://schemas.microsoft.com/office/drawing/2014/main" val="3683523594"/>
                    </a:ext>
                  </a:extLst>
                </a:gridCol>
              </a:tblGrid>
              <a:tr h="227881">
                <a:tc>
                  <a:txBody>
                    <a:bodyPr/>
                    <a:lstStyle/>
                    <a:p>
                      <a:r>
                        <a:rPr lang="en-US" sz="1400" dirty="0" err="1"/>
                        <a:t>ServerName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DatabaseName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TableName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089376"/>
                  </a:ext>
                </a:extLst>
              </a:tr>
              <a:tr h="504439">
                <a:tc>
                  <a:txBody>
                    <a:bodyPr/>
                    <a:lstStyle/>
                    <a:p>
                      <a:r>
                        <a:rPr lang="en-US" sz="1400" dirty="0"/>
                        <a:t>Server1.database.window.net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db1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Table1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52560"/>
                  </a:ext>
                </a:extLst>
              </a:tr>
              <a:tr h="357311">
                <a:tc>
                  <a:txBody>
                    <a:bodyPr/>
                    <a:lstStyle/>
                    <a:p>
                      <a:r>
                        <a:rPr lang="en-US" sz="1400" dirty="0"/>
                        <a:t>Server2.database.window.net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db2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Tabe2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251556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4B74C4-8FF1-9A2F-8537-F1141C14CBF4}"/>
              </a:ext>
            </a:extLst>
          </p:cNvPr>
          <p:cNvCxnSpPr>
            <a:cxnSpLocks/>
          </p:cNvCxnSpPr>
          <p:nvPr/>
        </p:nvCxnSpPr>
        <p:spPr>
          <a:xfrm>
            <a:off x="3986971" y="3657600"/>
            <a:ext cx="0" cy="934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2CE13-AFB6-E3D5-DB71-66580813A5A6}"/>
              </a:ext>
            </a:extLst>
          </p:cNvPr>
          <p:cNvCxnSpPr>
            <a:cxnSpLocks/>
          </p:cNvCxnSpPr>
          <p:nvPr/>
        </p:nvCxnSpPr>
        <p:spPr>
          <a:xfrm>
            <a:off x="1889882" y="4772621"/>
            <a:ext cx="18865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4">
            <a:extLst>
              <a:ext uri="{FF2B5EF4-FFF2-40B4-BE49-F238E27FC236}">
                <a16:creationId xmlns:a16="http://schemas.microsoft.com/office/drawing/2014/main" id="{104276A7-8BA9-FCB3-0F18-AE3309669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06" y="5144575"/>
            <a:ext cx="828624" cy="9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A34874-9E56-0EFD-9BD4-3CA2BAB4B641}"/>
              </a:ext>
            </a:extLst>
          </p:cNvPr>
          <p:cNvSpPr txBox="1"/>
          <p:nvPr/>
        </p:nvSpPr>
        <p:spPr>
          <a:xfrm>
            <a:off x="7699576" y="5974846"/>
            <a:ext cx="11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ADLS Gen2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6A7CC1-54F2-D448-6A1E-D0A943C20CB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070549" y="5621546"/>
            <a:ext cx="1880797" cy="18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FE1E31-214E-59B4-DCA5-90EA95AB14D0}"/>
              </a:ext>
            </a:extLst>
          </p:cNvPr>
          <p:cNvSpPr txBox="1"/>
          <p:nvPr/>
        </p:nvSpPr>
        <p:spPr>
          <a:xfrm>
            <a:off x="430553" y="91430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Testing is hard! No real unit tests.</a:t>
            </a:r>
          </a:p>
        </p:txBody>
      </p:sp>
      <p:pic>
        <p:nvPicPr>
          <p:cNvPr id="3074" name="Picture 2" descr="Applying DataOps - Azure Data Factory | Microsoft Learn">
            <a:extLst>
              <a:ext uri="{FF2B5EF4-FFF2-40B4-BE49-F238E27FC236}">
                <a16:creationId xmlns:a16="http://schemas.microsoft.com/office/drawing/2014/main" id="{C9B3FB7E-5AF4-62AE-24C0-81ADE0423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1559785"/>
            <a:ext cx="2522263" cy="196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01F5D4-DFD4-FAFD-54E0-7EAAA83100A6}"/>
              </a:ext>
            </a:extLst>
          </p:cNvPr>
          <p:cNvCxnSpPr/>
          <p:nvPr/>
        </p:nvCxnSpPr>
        <p:spPr>
          <a:xfrm flipH="1" flipV="1">
            <a:off x="2852928" y="3538728"/>
            <a:ext cx="923544" cy="1053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23657C-FDE4-7944-5799-6ED9C6042C5E}"/>
              </a:ext>
            </a:extLst>
          </p:cNvPr>
          <p:cNvSpPr txBox="1"/>
          <p:nvPr/>
        </p:nvSpPr>
        <p:spPr>
          <a:xfrm>
            <a:off x="430553" y="5871564"/>
            <a:ext cx="2819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What happens when we need to handle source system nuances? 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E7EF4728-B4DF-7EB9-7662-188B0683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7" y="5037668"/>
            <a:ext cx="1061909" cy="55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B09C69-EF26-74D0-3626-7A967EE2600B}"/>
              </a:ext>
            </a:extLst>
          </p:cNvPr>
          <p:cNvSpPr txBox="1"/>
          <p:nvPr/>
        </p:nvSpPr>
        <p:spPr>
          <a:xfrm>
            <a:off x="7772306" y="4109401"/>
            <a:ext cx="393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There is very likely lots of code here. Not as low code/no code as you think.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92028D-CFA1-068F-3493-97B7DE9B1A86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538206" y="4675408"/>
            <a:ext cx="947426" cy="63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FBABF4-6144-21DE-89DA-1D6B2270B99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1968" y="5549249"/>
            <a:ext cx="1" cy="469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F0627A6D-359D-5F89-3A7B-14B0D123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89" y="8322"/>
            <a:ext cx="10870021" cy="847012"/>
          </a:xfrm>
        </p:spPr>
        <p:txBody>
          <a:bodyPr>
            <a:normAutofit/>
          </a:bodyPr>
          <a:lstStyle/>
          <a:p>
            <a:pPr algn="ctr"/>
            <a:r>
              <a:rPr lang="en-CA" sz="2800" dirty="0"/>
              <a:t>What's the problem metadata with driven pipelines in Azure Data Factory?</a:t>
            </a:r>
          </a:p>
        </p:txBody>
      </p:sp>
    </p:spTree>
    <p:extLst>
      <p:ext uri="{BB962C8B-B14F-4D97-AF65-F5344CB8AC3E}">
        <p14:creationId xmlns:p14="http://schemas.microsoft.com/office/powerpoint/2010/main" val="268626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8D5A3-045C-A4FF-97C2-AAD2C06A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111078-1FC4-51E6-81C5-5F00ED4C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20" y="3444126"/>
            <a:ext cx="1193543" cy="119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CC4360-E686-33B9-2E5E-EB1C384C80E7}"/>
              </a:ext>
            </a:extLst>
          </p:cNvPr>
          <p:cNvSpPr/>
          <p:nvPr/>
        </p:nvSpPr>
        <p:spPr>
          <a:xfrm>
            <a:off x="5212275" y="3028347"/>
            <a:ext cx="2741914" cy="18240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54EEE-0CAA-E54A-88B5-20C6FD663ECE}"/>
              </a:ext>
            </a:extLst>
          </p:cNvPr>
          <p:cNvSpPr/>
          <p:nvPr/>
        </p:nvSpPr>
        <p:spPr>
          <a:xfrm>
            <a:off x="5332338" y="3574859"/>
            <a:ext cx="731520" cy="1152144"/>
          </a:xfrm>
          <a:prstGeom prst="rect">
            <a:avLst/>
          </a:prstGeom>
          <a:solidFill>
            <a:srgbClr val="CD7F3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Bronze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42F44DA-9842-84E0-64EF-8D7BB3D2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349" y="3326765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5B1893-C85B-7A8A-8A00-18FCDB04BD59}"/>
              </a:ext>
            </a:extLst>
          </p:cNvPr>
          <p:cNvSpPr/>
          <p:nvPr/>
        </p:nvSpPr>
        <p:spPr>
          <a:xfrm>
            <a:off x="6248233" y="3574859"/>
            <a:ext cx="731520" cy="1152144"/>
          </a:xfrm>
          <a:prstGeom prst="rect">
            <a:avLst/>
          </a:prstGeom>
          <a:solidFill>
            <a:srgbClr val="C0C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Silver</a:t>
            </a:r>
            <a:endParaRPr lang="en-C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FC29FC3-8285-BF7B-DA12-BB20E8086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414" y="3326765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CBEE3C4-D7E3-4DA1-813E-8D22F4C5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82" y="3496067"/>
            <a:ext cx="891539" cy="108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EDCE40-330D-B3E4-CD6E-E57113906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41" y="2300158"/>
            <a:ext cx="828624" cy="9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636CA0F-463D-CBCF-87BA-22D77FB32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047" y="1914050"/>
            <a:ext cx="878711" cy="10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78BE365-A99E-9A45-20FE-9BF59E872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62" y="3362835"/>
            <a:ext cx="1224532" cy="12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27A0176-21BF-85B6-0C1A-7EA199091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25" y="4950396"/>
            <a:ext cx="1061913" cy="10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F5D55F-AE58-325A-5E25-CA680485EE62}"/>
              </a:ext>
            </a:extLst>
          </p:cNvPr>
          <p:cNvSpPr txBox="1">
            <a:spLocks/>
          </p:cNvSpPr>
          <p:nvPr/>
        </p:nvSpPr>
        <p:spPr>
          <a:xfrm>
            <a:off x="295715" y="245622"/>
            <a:ext cx="11905034" cy="4301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dirty="0"/>
              <a:t>What's the problem with the metadata driven pipelines reference architecture in Azure Data Factory?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06487A-0EC4-64E4-904F-5F5398BA0DA7}"/>
              </a:ext>
            </a:extLst>
          </p:cNvPr>
          <p:cNvCxnSpPr>
            <a:cxnSpLocks/>
          </p:cNvCxnSpPr>
          <p:nvPr/>
        </p:nvCxnSpPr>
        <p:spPr>
          <a:xfrm>
            <a:off x="2910841" y="4047769"/>
            <a:ext cx="8153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03EF29-E963-2DB7-CCFF-D8B08B4D9BD3}"/>
              </a:ext>
            </a:extLst>
          </p:cNvPr>
          <p:cNvCxnSpPr>
            <a:cxnSpLocks/>
          </p:cNvCxnSpPr>
          <p:nvPr/>
        </p:nvCxnSpPr>
        <p:spPr>
          <a:xfrm>
            <a:off x="4142772" y="2843784"/>
            <a:ext cx="0" cy="806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4F763B-7993-B266-B721-6FFD4D1E0755}"/>
              </a:ext>
            </a:extLst>
          </p:cNvPr>
          <p:cNvCxnSpPr>
            <a:cxnSpLocks/>
          </p:cNvCxnSpPr>
          <p:nvPr/>
        </p:nvCxnSpPr>
        <p:spPr>
          <a:xfrm>
            <a:off x="4654430" y="4061297"/>
            <a:ext cx="6779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7C0D73-D46D-57C9-DD71-4575CD689F85}"/>
              </a:ext>
            </a:extLst>
          </p:cNvPr>
          <p:cNvCxnSpPr>
            <a:cxnSpLocks/>
          </p:cNvCxnSpPr>
          <p:nvPr/>
        </p:nvCxnSpPr>
        <p:spPr>
          <a:xfrm flipH="1" flipV="1">
            <a:off x="6428621" y="4723064"/>
            <a:ext cx="13291" cy="4848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A58EF0-73E9-20AF-6246-319AD89272AB}"/>
              </a:ext>
            </a:extLst>
          </p:cNvPr>
          <p:cNvSpPr txBox="1"/>
          <p:nvPr/>
        </p:nvSpPr>
        <p:spPr>
          <a:xfrm>
            <a:off x="1810610" y="4426859"/>
            <a:ext cx="1347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39200F-79E5-1D96-E494-A000915B9FF2}"/>
              </a:ext>
            </a:extLst>
          </p:cNvPr>
          <p:cNvSpPr txBox="1"/>
          <p:nvPr/>
        </p:nvSpPr>
        <p:spPr>
          <a:xfrm>
            <a:off x="3376153" y="4499474"/>
            <a:ext cx="1647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 Factory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67982-1C4E-1B7C-55DE-45BB9C19D456}"/>
              </a:ext>
            </a:extLst>
          </p:cNvPr>
          <p:cNvSpPr txBox="1"/>
          <p:nvPr/>
        </p:nvSpPr>
        <p:spPr>
          <a:xfrm>
            <a:off x="3598884" y="2797332"/>
            <a:ext cx="102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SQL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9D4675-CD18-DE24-2297-B202D3EAE49B}"/>
              </a:ext>
            </a:extLst>
          </p:cNvPr>
          <p:cNvSpPr txBox="1"/>
          <p:nvPr/>
        </p:nvSpPr>
        <p:spPr>
          <a:xfrm>
            <a:off x="5140108" y="3097065"/>
            <a:ext cx="11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ADLS Gen2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51814A-7D07-4854-35B4-F218E1BD626F}"/>
              </a:ext>
            </a:extLst>
          </p:cNvPr>
          <p:cNvSpPr txBox="1"/>
          <p:nvPr/>
        </p:nvSpPr>
        <p:spPr>
          <a:xfrm>
            <a:off x="9215382" y="4444832"/>
            <a:ext cx="89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Power 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107413-E7F1-EDD0-CE98-7EAB7B3628D8}"/>
              </a:ext>
            </a:extLst>
          </p:cNvPr>
          <p:cNvSpPr txBox="1"/>
          <p:nvPr/>
        </p:nvSpPr>
        <p:spPr>
          <a:xfrm>
            <a:off x="5499535" y="5743576"/>
            <a:ext cx="149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Azure Databricks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E2447AF-9BDB-0C29-55F9-1410B1B17D96}"/>
              </a:ext>
            </a:extLst>
          </p:cNvPr>
          <p:cNvCxnSpPr/>
          <p:nvPr/>
        </p:nvCxnSpPr>
        <p:spPr>
          <a:xfrm>
            <a:off x="4210657" y="4376006"/>
            <a:ext cx="1673408" cy="1174401"/>
          </a:xfrm>
          <a:prstGeom prst="bentConnector3">
            <a:avLst>
              <a:gd name="adj1" fmla="val 8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E2FAEEC-085C-E15C-821C-3ECB3AE46614}"/>
              </a:ext>
            </a:extLst>
          </p:cNvPr>
          <p:cNvSpPr/>
          <p:nvPr/>
        </p:nvSpPr>
        <p:spPr>
          <a:xfrm>
            <a:off x="7132238" y="3570920"/>
            <a:ext cx="731520" cy="1152144"/>
          </a:xfrm>
          <a:prstGeom prst="rect">
            <a:avLst/>
          </a:prstGeom>
          <a:solidFill>
            <a:srgbClr val="FFD7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Gold</a:t>
            </a:r>
            <a:endParaRPr lang="en-CA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B1A6302D-AC9D-06EA-D6F1-B1B999343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785" y="3347559"/>
            <a:ext cx="473000" cy="44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2AA014E-23EF-8C56-0384-05FC0ED8F9CB}"/>
              </a:ext>
            </a:extLst>
          </p:cNvPr>
          <p:cNvCxnSpPr>
            <a:endCxn id="15" idx="2"/>
          </p:cNvCxnSpPr>
          <p:nvPr/>
        </p:nvCxnSpPr>
        <p:spPr>
          <a:xfrm flipV="1">
            <a:off x="6583232" y="4723064"/>
            <a:ext cx="914766" cy="644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CA827A-5E59-652F-C9B2-0531BDAEAA5B}"/>
              </a:ext>
            </a:extLst>
          </p:cNvPr>
          <p:cNvCxnSpPr>
            <a:cxnSpLocks/>
          </p:cNvCxnSpPr>
          <p:nvPr/>
        </p:nvCxnSpPr>
        <p:spPr>
          <a:xfrm>
            <a:off x="8002642" y="4146992"/>
            <a:ext cx="12785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Applying DataOps - Azure Data Factory | Microsoft Learn">
            <a:extLst>
              <a:ext uri="{FF2B5EF4-FFF2-40B4-BE49-F238E27FC236}">
                <a16:creationId xmlns:a16="http://schemas.microsoft.com/office/drawing/2014/main" id="{B7555567-2FB6-4012-6BE9-CA33970B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71" y="1590349"/>
            <a:ext cx="1844687" cy="14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07FBBC9-527C-D5A4-1395-E7A5C7A6378B}"/>
              </a:ext>
            </a:extLst>
          </p:cNvPr>
          <p:cNvCxnSpPr>
            <a:cxnSpLocks/>
          </p:cNvCxnSpPr>
          <p:nvPr/>
        </p:nvCxnSpPr>
        <p:spPr>
          <a:xfrm flipH="1" flipV="1">
            <a:off x="3108729" y="3007787"/>
            <a:ext cx="617488" cy="642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3683ED-A634-1E37-F3EF-9DE8150F7550}"/>
              </a:ext>
            </a:extLst>
          </p:cNvPr>
          <p:cNvSpPr txBox="1"/>
          <p:nvPr/>
        </p:nvSpPr>
        <p:spPr>
          <a:xfrm>
            <a:off x="1155394" y="1291565"/>
            <a:ext cx="4346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How do we unit test this?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AD230C-2761-0643-174D-7AABDAB76CFA}"/>
              </a:ext>
            </a:extLst>
          </p:cNvPr>
          <p:cNvCxnSpPr>
            <a:cxnSpLocks/>
          </p:cNvCxnSpPr>
          <p:nvPr/>
        </p:nvCxnSpPr>
        <p:spPr>
          <a:xfrm flipH="1" flipV="1">
            <a:off x="6583232" y="5614416"/>
            <a:ext cx="1866466" cy="436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03FFA2D-4C19-9F08-7FB6-82FD78D8168E}"/>
              </a:ext>
            </a:extLst>
          </p:cNvPr>
          <p:cNvSpPr txBox="1"/>
          <p:nvPr/>
        </p:nvSpPr>
        <p:spPr>
          <a:xfrm>
            <a:off x="8342772" y="5912795"/>
            <a:ext cx="318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There is often lots of code in this layer!</a:t>
            </a:r>
            <a:endParaRPr lang="en-CA" sz="1400" i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7647DEA-F5D6-2C03-78AE-68D83B14574E}"/>
              </a:ext>
            </a:extLst>
          </p:cNvPr>
          <p:cNvCxnSpPr>
            <a:cxnSpLocks/>
          </p:cNvCxnSpPr>
          <p:nvPr/>
        </p:nvCxnSpPr>
        <p:spPr>
          <a:xfrm flipV="1">
            <a:off x="2734056" y="5554725"/>
            <a:ext cx="1463175" cy="34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BEB55FA-99B3-20C5-5086-3D3338BC84D0}"/>
              </a:ext>
            </a:extLst>
          </p:cNvPr>
          <p:cNvSpPr txBox="1"/>
          <p:nvPr/>
        </p:nvSpPr>
        <p:spPr>
          <a:xfrm>
            <a:off x="665820" y="5661605"/>
            <a:ext cx="2492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The ADF Integration with Databricks often does not support the latest features.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362FDE-BC45-20BE-CE17-CC0509930AD4}"/>
              </a:ext>
            </a:extLst>
          </p:cNvPr>
          <p:cNvSpPr txBox="1"/>
          <p:nvPr/>
        </p:nvSpPr>
        <p:spPr>
          <a:xfrm>
            <a:off x="7954189" y="2560019"/>
            <a:ext cx="1866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x3 environments for dev, test, and prod?</a:t>
            </a:r>
          </a:p>
        </p:txBody>
      </p:sp>
    </p:spTree>
    <p:extLst>
      <p:ext uri="{BB962C8B-B14F-4D97-AF65-F5344CB8AC3E}">
        <p14:creationId xmlns:p14="http://schemas.microsoft.com/office/powerpoint/2010/main" val="274401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4" grpId="0"/>
      <p:bldP spid="57" grpId="0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27662</TotalTime>
  <Words>1397</Words>
  <Application>Microsoft Office PowerPoint</Application>
  <PresentationFormat>Widescreen</PresentationFormat>
  <Paragraphs>244</Paragraphs>
  <Slides>28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Office Theme</vt:lpstr>
      <vt:lpstr>Over-Engineered and Under-Delivered  Why Simplicity Wins in Data &amp; AI</vt:lpstr>
      <vt:lpstr>PowerPoint Presentation</vt:lpstr>
      <vt:lpstr>PowerPoint Presentation</vt:lpstr>
      <vt:lpstr>About Me</vt:lpstr>
      <vt:lpstr>Data &amp; AI is Complicated! Why further complicate things with technology? </vt:lpstr>
      <vt:lpstr>The Microsoft Reference Architecture Metadata Driven Pipelines in Azure Data Factory</vt:lpstr>
      <vt:lpstr>The Alternative?</vt:lpstr>
      <vt:lpstr>What's the problem metadata with driven pipelines in Azure Data Factory?</vt:lpstr>
      <vt:lpstr>PowerPoint Presentation</vt:lpstr>
      <vt:lpstr>The Life of a Data Engineer</vt:lpstr>
      <vt:lpstr>What business problem are we trying to solve?</vt:lpstr>
      <vt:lpstr>The Complexity of Data &amp; AI</vt:lpstr>
      <vt:lpstr>PowerPoint Presentation</vt:lpstr>
      <vt:lpstr>Does ADF Have a Time and Place?</vt:lpstr>
      <vt:lpstr>PowerPoint Presentation</vt:lpstr>
      <vt:lpstr>Am I Selling Databricks?</vt:lpstr>
      <vt:lpstr>Applying Platform and Software Engineering Practices to Data &amp; AI</vt:lpstr>
      <vt:lpstr>Goals for the Platform</vt:lpstr>
      <vt:lpstr>Software Engineering</vt:lpstr>
      <vt:lpstr>PowerPoint Presentation</vt:lpstr>
      <vt:lpstr>Platform Engineering</vt:lpstr>
      <vt:lpstr>Platform Engineering</vt:lpstr>
      <vt:lpstr>CI/CD</vt:lpstr>
      <vt:lpstr>Just a reminder… there is no magic here!</vt:lpstr>
      <vt:lpstr>Demo</vt:lpstr>
      <vt:lpstr>So before adding yet another tool, ask yourself:   Is this truly solving a business problem, or are we just making things harder for ourselves?</vt:lpstr>
      <vt:lpstr>Pick a tool and stick with it…</vt:lpstr>
      <vt:lpstr>Connect With Me!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Conner Schiissler</dc:creator>
  <cp:lastModifiedBy>Conner Schiissler</cp:lastModifiedBy>
  <cp:revision>1</cp:revision>
  <dcterms:created xsi:type="dcterms:W3CDTF">2025-07-15T01:09:55Z</dcterms:created>
  <dcterms:modified xsi:type="dcterms:W3CDTF">2025-09-24T21:48:05Z</dcterms:modified>
</cp:coreProperties>
</file>